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753" r:id="rId4"/>
  </p:sldMasterIdLst>
  <p:notesMasterIdLst>
    <p:notesMasterId r:id="rId8"/>
  </p:notesMasterIdLst>
  <p:handoutMasterIdLst>
    <p:handoutMasterId r:id="rId9"/>
  </p:handoutMasterIdLst>
  <p:sldIdLst>
    <p:sldId id="285" r:id="rId5"/>
    <p:sldId id="289" r:id="rId6"/>
    <p:sldId id="290" r:id="rId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7ABB1E-CB69-44E5-8079-DB7F5955D926}" type="doc">
      <dgm:prSet loTypeId="urn:microsoft.com/office/officeart/2016/7/layout/RoundedRectangleTimeline" loCatId="process" qsTypeId="urn:microsoft.com/office/officeart/2005/8/quickstyle/simple4" qsCatId="simple" csTypeId="urn:microsoft.com/office/officeart/2005/8/colors/colorful3" csCatId="colorful" phldr="1"/>
      <dgm:spPr/>
      <dgm:t>
        <a:bodyPr rtlCol="0"/>
        <a:lstStyle/>
        <a:p>
          <a:pPr rtl="0"/>
          <a:endParaRPr lang="en-US"/>
        </a:p>
      </dgm:t>
    </dgm:pt>
    <dgm:pt modelId="{611E47AF-C61B-4BA4-844A-26AB3FDEEF30}">
      <dgm:prSet custT="1"/>
      <dgm:spPr/>
      <dgm:t>
        <a:bodyPr rtlCol="0"/>
        <a:lstStyle/>
        <a:p>
          <a:pPr rtl="0"/>
          <a:r>
            <a:rPr lang="ja-JP" altLang="en-US" sz="1600" b="1" noProof="0" dirty="0">
              <a:latin typeface="Meiryo UI" panose="020B0604030504040204" pitchFamily="50" charset="-128"/>
              <a:ea typeface="Meiryo UI" panose="020B0604030504040204" pitchFamily="50" charset="-128"/>
            </a:rPr>
            <a:t>２０２３</a:t>
          </a:r>
          <a:endParaRPr lang="en-US" altLang="ja-JP" sz="1600" b="1" noProof="0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687DC825-000F-4F8F-9621-019450C2E1B4}" type="parTrans" cxnId="{19564FD3-9555-4ACF-8413-DBE46FCAB590}">
      <dgm:prSet/>
      <dgm:spPr/>
      <dgm:t>
        <a:bodyPr rtlCol="0"/>
        <a:lstStyle/>
        <a:p>
          <a:pPr rtl="0"/>
          <a:endParaRPr lang="ja-JP" altLang="en-US" noProof="0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8C1C84A3-A40E-46BD-8673-066A3E806E00}" type="sibTrans" cxnId="{19564FD3-9555-4ACF-8413-DBE46FCAB590}">
      <dgm:prSet/>
      <dgm:spPr/>
      <dgm:t>
        <a:bodyPr rtlCol="0"/>
        <a:lstStyle/>
        <a:p>
          <a:pPr rtl="0"/>
          <a:endParaRPr lang="ja-JP" altLang="en-US" noProof="0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2A6E2CEF-D93C-42CC-B4B8-FE4756FFBED7}">
      <dgm:prSet custT="1"/>
      <dgm:spPr/>
      <dgm:t>
        <a:bodyPr rtlCol="0"/>
        <a:lstStyle/>
        <a:p>
          <a:pPr rtl="0"/>
          <a:r>
            <a:rPr lang="ja-JP" altLang="en-US" sz="1800" noProof="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・セロカーボンシティ風間浦</a:t>
          </a:r>
          <a:endParaRPr lang="en-US" altLang="ja-JP" sz="1800" noProof="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  <a:p>
          <a:pPr rtl="0"/>
          <a:r>
            <a:rPr lang="ja-JP" altLang="en-US" sz="1800" noProof="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宣　　　言</a:t>
          </a:r>
        </a:p>
      </dgm:t>
    </dgm:pt>
    <dgm:pt modelId="{338D5843-E3B6-4AFD-B725-9B085D79E8DE}" type="parTrans" cxnId="{CA129D73-90A1-47FB-81DF-827877BD9920}">
      <dgm:prSet/>
      <dgm:spPr/>
      <dgm:t>
        <a:bodyPr rtlCol="0"/>
        <a:lstStyle/>
        <a:p>
          <a:pPr rtl="0"/>
          <a:endParaRPr lang="ja-JP" altLang="en-US" noProof="0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AFC491B1-DCB5-4849-B107-08875D2F8F18}" type="sibTrans" cxnId="{CA129D73-90A1-47FB-81DF-827877BD9920}">
      <dgm:prSet/>
      <dgm:spPr/>
      <dgm:t>
        <a:bodyPr rtlCol="0"/>
        <a:lstStyle/>
        <a:p>
          <a:pPr rtl="0"/>
          <a:endParaRPr lang="ja-JP" altLang="en-US" noProof="0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1D42E346-F6FB-4880-9769-ADD02C578B5F}">
      <dgm:prSet custT="1"/>
      <dgm:spPr/>
      <dgm:t>
        <a:bodyPr rtlCol="0"/>
        <a:lstStyle/>
        <a:p>
          <a:pPr rtl="0"/>
          <a:r>
            <a:rPr lang="ja-JP" altLang="en-US" sz="1600" b="1" noProof="0" dirty="0">
              <a:latin typeface="Meiryo UI" panose="020B0604030504040204" pitchFamily="50" charset="-128"/>
              <a:ea typeface="Meiryo UI" panose="020B0604030504040204" pitchFamily="50" charset="-128"/>
            </a:rPr>
            <a:t>２０２４～</a:t>
          </a:r>
          <a:endParaRPr lang="en-US" altLang="ja-JP" sz="1600" b="1" noProof="0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F62778AA-580C-479D-8FE5-5B5E7069AB75}" type="parTrans" cxnId="{45A9E409-E878-48F1-BA6A-D5A6A3507984}">
      <dgm:prSet/>
      <dgm:spPr/>
      <dgm:t>
        <a:bodyPr rtlCol="0"/>
        <a:lstStyle/>
        <a:p>
          <a:pPr rtl="0"/>
          <a:endParaRPr lang="ja-JP" altLang="en-US" noProof="0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5E2EB3DE-59D3-4DA7-B4C7-BF4D2242D456}" type="sibTrans" cxnId="{45A9E409-E878-48F1-BA6A-D5A6A3507984}">
      <dgm:prSet/>
      <dgm:spPr/>
      <dgm:t>
        <a:bodyPr rtlCol="0"/>
        <a:lstStyle/>
        <a:p>
          <a:pPr rtl="0"/>
          <a:endParaRPr lang="ja-JP" altLang="en-US" noProof="0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31D257AA-603D-416F-8FB2-4A07D62C7F9E}">
      <dgm:prSet custT="1"/>
      <dgm:spPr/>
      <dgm:t>
        <a:bodyPr rtlCol="0"/>
        <a:lstStyle/>
        <a:p>
          <a:pPr algn="l" rtl="0"/>
          <a:r>
            <a:rPr lang="ja-JP" altLang="en-US" sz="1800" noProof="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・ロードマップ策定業務開始</a:t>
          </a:r>
          <a:endParaRPr lang="en-US" altLang="ja-JP" sz="1800" noProof="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  <a:p>
          <a:pPr algn="l" rtl="0"/>
          <a:r>
            <a:rPr lang="ja-JP" altLang="en-US" sz="1800" noProof="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・小水力発電等事業性評価</a:t>
          </a:r>
          <a:endParaRPr lang="en-US" altLang="ja-JP" sz="1800" noProof="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  <a:p>
          <a:pPr algn="l" rtl="0"/>
          <a:r>
            <a:rPr lang="ja-JP" altLang="en-US" sz="1800" noProof="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　業務開始</a:t>
          </a:r>
          <a:endParaRPr lang="en-US" altLang="ja-JP" sz="1800" noProof="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  <a:p>
          <a:pPr algn="l" rtl="0"/>
          <a:endParaRPr lang="ja-JP" altLang="en-US" sz="1800" noProof="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3B247BF7-3078-46B6-841C-B3D46A3DBE55}" type="parTrans" cxnId="{17F6E48A-2A5C-4F50-82D4-A282DAE4F42E}">
      <dgm:prSet/>
      <dgm:spPr/>
      <dgm:t>
        <a:bodyPr rtlCol="0"/>
        <a:lstStyle/>
        <a:p>
          <a:pPr rtl="0"/>
          <a:endParaRPr lang="ja-JP" altLang="en-US" noProof="0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8E998CC1-3A68-4D86-8932-7DF93F81814D}" type="sibTrans" cxnId="{17F6E48A-2A5C-4F50-82D4-A282DAE4F42E}">
      <dgm:prSet/>
      <dgm:spPr/>
      <dgm:t>
        <a:bodyPr rtlCol="0"/>
        <a:lstStyle/>
        <a:p>
          <a:pPr rtl="0"/>
          <a:endParaRPr lang="ja-JP" altLang="en-US" noProof="0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5DA95C0A-A1DC-413D-BDF4-CBAD197E4673}">
      <dgm:prSet custT="1"/>
      <dgm:spPr/>
      <dgm:t>
        <a:bodyPr rtlCol="0"/>
        <a:lstStyle/>
        <a:p>
          <a:pPr rtl="0"/>
          <a:r>
            <a:rPr lang="ja-JP" altLang="en-US" sz="1600" b="1" noProof="0" dirty="0">
              <a:latin typeface="Meiryo UI" panose="020B0604030504040204" pitchFamily="50" charset="-128"/>
              <a:ea typeface="Meiryo UI" panose="020B0604030504040204" pitchFamily="50" charset="-128"/>
            </a:rPr>
            <a:t>２０３０</a:t>
          </a:r>
          <a:endParaRPr lang="en-US" altLang="ja-JP" sz="1600" b="1" noProof="0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3748892B-82BA-4A37-91DD-273EFF4A20F1}" type="parTrans" cxnId="{DE33BA09-F231-4377-A2F2-B2D22FF15755}">
      <dgm:prSet/>
      <dgm:spPr/>
      <dgm:t>
        <a:bodyPr rtlCol="0"/>
        <a:lstStyle/>
        <a:p>
          <a:pPr rtl="0"/>
          <a:endParaRPr lang="ja-JP" altLang="en-US" noProof="0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C1ABFCFD-878B-4AAF-BB24-024750031560}" type="sibTrans" cxnId="{DE33BA09-F231-4377-A2F2-B2D22FF15755}">
      <dgm:prSet/>
      <dgm:spPr/>
      <dgm:t>
        <a:bodyPr rtlCol="0"/>
        <a:lstStyle/>
        <a:p>
          <a:pPr rtl="0"/>
          <a:endParaRPr lang="ja-JP" altLang="en-US" noProof="0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1D420285-2759-49CC-8CFF-EE5B957ABBF8}">
      <dgm:prSet custT="1"/>
      <dgm:spPr/>
      <dgm:t>
        <a:bodyPr rtlCol="0"/>
        <a:lstStyle/>
        <a:p>
          <a:pPr rtl="0"/>
          <a:r>
            <a:rPr lang="ja-JP" altLang="en-US" sz="1800" noProof="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温室効果ガス排出量</a:t>
          </a:r>
          <a:endParaRPr lang="en-US" altLang="ja-JP" sz="1800" noProof="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  <a:p>
          <a:pPr rtl="0"/>
          <a:r>
            <a:rPr lang="en-US" altLang="ja-JP" sz="1800" noProof="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2013</a:t>
          </a:r>
          <a:r>
            <a:rPr lang="ja-JP" altLang="en-US" sz="1800" noProof="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年度比</a:t>
          </a:r>
          <a:endParaRPr lang="en-US" altLang="ja-JP" sz="1800" noProof="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  <a:p>
          <a:pPr rtl="0"/>
          <a:r>
            <a:rPr lang="ja-JP" altLang="en-US" sz="1800" noProof="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目標値：５０％減</a:t>
          </a:r>
        </a:p>
      </dgm:t>
    </dgm:pt>
    <dgm:pt modelId="{DCF52FFD-3585-453D-A3DF-FD15EAA34B3B}" type="parTrans" cxnId="{BAD40440-CB99-4180-A178-6154F8FC4EB1}">
      <dgm:prSet/>
      <dgm:spPr/>
      <dgm:t>
        <a:bodyPr rtlCol="0"/>
        <a:lstStyle/>
        <a:p>
          <a:pPr rtl="0"/>
          <a:endParaRPr lang="ja-JP" altLang="en-US" noProof="0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4575AF13-1485-4CE5-8E23-679A14844036}" type="sibTrans" cxnId="{BAD40440-CB99-4180-A178-6154F8FC4EB1}">
      <dgm:prSet/>
      <dgm:spPr/>
      <dgm:t>
        <a:bodyPr rtlCol="0"/>
        <a:lstStyle/>
        <a:p>
          <a:pPr rtl="0"/>
          <a:endParaRPr lang="ja-JP" altLang="en-US" noProof="0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1B072A47-3177-445C-BE6A-9D5989EAEA22}">
      <dgm:prSet custT="1"/>
      <dgm:spPr/>
      <dgm:t>
        <a:bodyPr rtlCol="0"/>
        <a:lstStyle/>
        <a:p>
          <a:pPr rtl="0"/>
          <a:r>
            <a:rPr lang="ja-JP" altLang="en-US" sz="1600" b="1" noProof="0" dirty="0">
              <a:latin typeface="Meiryo UI" panose="020B0604030504040204" pitchFamily="50" charset="-128"/>
              <a:ea typeface="Meiryo UI" panose="020B0604030504040204" pitchFamily="50" charset="-128"/>
            </a:rPr>
            <a:t>２０５０</a:t>
          </a:r>
          <a:endParaRPr lang="en-US" altLang="ja-JP" sz="1600" b="1" noProof="0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4AD654C6-117D-456C-8F73-9D88B6C3CA69}" type="parTrans" cxnId="{8CDF6C45-50E4-4FEE-A8BF-B92BCC6D7BD6}">
      <dgm:prSet/>
      <dgm:spPr/>
      <dgm:t>
        <a:bodyPr rtlCol="0"/>
        <a:lstStyle/>
        <a:p>
          <a:pPr rtl="0"/>
          <a:endParaRPr lang="ja-JP" altLang="en-US" noProof="0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611D60A5-FEDD-4E70-A0F7-554031383763}" type="sibTrans" cxnId="{8CDF6C45-50E4-4FEE-A8BF-B92BCC6D7BD6}">
      <dgm:prSet/>
      <dgm:spPr/>
      <dgm:t>
        <a:bodyPr rtlCol="0"/>
        <a:lstStyle/>
        <a:p>
          <a:pPr rtl="0"/>
          <a:endParaRPr lang="ja-JP" altLang="en-US" noProof="0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DF034DB3-CE68-4CB3-AA2C-C0D085B26BE8}">
      <dgm:prSet custT="1"/>
      <dgm:spPr/>
      <dgm:t>
        <a:bodyPr rtlCol="0"/>
        <a:lstStyle/>
        <a:p>
          <a:pPr rtl="0"/>
          <a:r>
            <a:rPr lang="ja-JP" altLang="en-US" sz="2000" b="1" noProof="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ゼロカーボン</a:t>
          </a:r>
        </a:p>
      </dgm:t>
    </dgm:pt>
    <dgm:pt modelId="{2B376A2A-F502-46C9-B3E2-6CC842FEAABE}" type="parTrans" cxnId="{3B749ADC-920E-42F6-AD7D-2CEE780B7BC7}">
      <dgm:prSet/>
      <dgm:spPr/>
      <dgm:t>
        <a:bodyPr rtlCol="0"/>
        <a:lstStyle/>
        <a:p>
          <a:pPr rtl="0"/>
          <a:endParaRPr lang="ja-JP" altLang="en-US" noProof="0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3792044F-E6FD-4B50-AAE6-E64A897BE8C0}" type="sibTrans" cxnId="{3B749ADC-920E-42F6-AD7D-2CEE780B7BC7}">
      <dgm:prSet/>
      <dgm:spPr/>
      <dgm:t>
        <a:bodyPr rtlCol="0"/>
        <a:lstStyle/>
        <a:p>
          <a:pPr rtl="0"/>
          <a:endParaRPr lang="ja-JP" altLang="en-US" noProof="0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BAB27934-7798-4C6B-9D13-96A3429369E9}" type="pres">
      <dgm:prSet presAssocID="{407ABB1E-CB69-44E5-8079-DB7F5955D926}" presName="Name0" presStyleCnt="0">
        <dgm:presLayoutVars>
          <dgm:chMax/>
          <dgm:chPref/>
          <dgm:animLvl val="lvl"/>
        </dgm:presLayoutVars>
      </dgm:prSet>
      <dgm:spPr/>
    </dgm:pt>
    <dgm:pt modelId="{7C2236FA-89E4-486C-BCEA-2986FDD017B1}" type="pres">
      <dgm:prSet presAssocID="{611E47AF-C61B-4BA4-844A-26AB3FDEEF30}" presName="composite1" presStyleCnt="0"/>
      <dgm:spPr/>
    </dgm:pt>
    <dgm:pt modelId="{CDC07E97-4600-4D03-B9BD-8CBB1429A8A4}" type="pres">
      <dgm:prSet presAssocID="{611E47AF-C61B-4BA4-844A-26AB3FDEEF30}" presName="parent1" presStyleLbl="alignNode1" presStyleIdx="0" presStyleCnt="4" custScaleY="143041">
        <dgm:presLayoutVars>
          <dgm:chMax val="1"/>
          <dgm:chPref val="1"/>
          <dgm:bulletEnabled val="1"/>
        </dgm:presLayoutVars>
      </dgm:prSet>
      <dgm:spPr/>
    </dgm:pt>
    <dgm:pt modelId="{C92A5158-5CA8-48E7-AE89-D724D927F280}" type="pres">
      <dgm:prSet presAssocID="{611E47AF-C61B-4BA4-844A-26AB3FDEEF30}" presName="Childtext1" presStyleLbl="revTx" presStyleIdx="0" presStyleCnt="4" custScaleX="113044">
        <dgm:presLayoutVars>
          <dgm:bulletEnabled val="1"/>
        </dgm:presLayoutVars>
      </dgm:prSet>
      <dgm:spPr/>
    </dgm:pt>
    <dgm:pt modelId="{B394A009-EA88-4A3D-AB16-8FED72B9C989}" type="pres">
      <dgm:prSet presAssocID="{611E47AF-C61B-4BA4-844A-26AB3FDEEF30}" presName="ConnectLine1" presStyleLbl="sibTrans1D1" presStyleIdx="0" presStyleCnt="4"/>
      <dgm:spPr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dash"/>
        </a:ln>
        <a:effectLst/>
      </dgm:spPr>
    </dgm:pt>
    <dgm:pt modelId="{E252AFBA-CFBC-4AA6-82C7-C7221C29AAFE}" type="pres">
      <dgm:prSet presAssocID="{611E47AF-C61B-4BA4-844A-26AB3FDEEF30}" presName="ConnectLineEnd1" presStyleLbl="lnNode1" presStyleIdx="0" presStyleCnt="4"/>
      <dgm:spPr/>
    </dgm:pt>
    <dgm:pt modelId="{F21E255C-F575-4036-A3D2-304FFD57BB03}" type="pres">
      <dgm:prSet presAssocID="{611E47AF-C61B-4BA4-844A-26AB3FDEEF30}" presName="EmptyPane1" presStyleCnt="0"/>
      <dgm:spPr/>
    </dgm:pt>
    <dgm:pt modelId="{839613B2-2A58-4090-A1E2-4CA6DDA6BD74}" type="pres">
      <dgm:prSet presAssocID="{8C1C84A3-A40E-46BD-8673-066A3E806E00}" presName="spaceBetweenRectangles1" presStyleCnt="0"/>
      <dgm:spPr/>
    </dgm:pt>
    <dgm:pt modelId="{1BBB889C-151B-43D8-9766-99A3D36579ED}" type="pres">
      <dgm:prSet presAssocID="{1D42E346-F6FB-4880-9769-ADD02C578B5F}" presName="composite1" presStyleCnt="0"/>
      <dgm:spPr/>
    </dgm:pt>
    <dgm:pt modelId="{05DF0148-0982-4E09-BE31-85605EC65C16}" type="pres">
      <dgm:prSet presAssocID="{1D42E346-F6FB-4880-9769-ADD02C578B5F}" presName="parent1" presStyleLbl="alignNode1" presStyleIdx="1" presStyleCnt="4" custScaleY="141316">
        <dgm:presLayoutVars>
          <dgm:chMax val="1"/>
          <dgm:chPref val="1"/>
          <dgm:bulletEnabled val="1"/>
        </dgm:presLayoutVars>
      </dgm:prSet>
      <dgm:spPr/>
    </dgm:pt>
    <dgm:pt modelId="{E7BADB6E-6D9E-467A-9675-783204473889}" type="pres">
      <dgm:prSet presAssocID="{1D42E346-F6FB-4880-9769-ADD02C578B5F}" presName="Childtext1" presStyleLbl="revTx" presStyleIdx="1" presStyleCnt="4" custAng="0" custScaleX="110813">
        <dgm:presLayoutVars>
          <dgm:bulletEnabled val="1"/>
        </dgm:presLayoutVars>
      </dgm:prSet>
      <dgm:spPr/>
    </dgm:pt>
    <dgm:pt modelId="{CB39EC28-6B8E-43F8-B67A-F3A74EC6EB56}" type="pres">
      <dgm:prSet presAssocID="{1D42E346-F6FB-4880-9769-ADD02C578B5F}" presName="ConnectLine1" presStyleLbl="sibTrans1D1" presStyleIdx="1" presStyleCnt="4"/>
      <dgm:spPr>
        <a:noFill/>
        <a:ln w="6350" cap="flat" cmpd="sng" algn="ctr">
          <a:solidFill>
            <a:schemeClr val="accent3">
              <a:hueOff val="777139"/>
              <a:satOff val="-11497"/>
              <a:lumOff val="2157"/>
              <a:alphaOff val="0"/>
            </a:schemeClr>
          </a:solidFill>
          <a:prstDash val="dash"/>
        </a:ln>
        <a:effectLst/>
      </dgm:spPr>
    </dgm:pt>
    <dgm:pt modelId="{405743C9-CB32-44B7-919A-B4E96DC49C64}" type="pres">
      <dgm:prSet presAssocID="{1D42E346-F6FB-4880-9769-ADD02C578B5F}" presName="ConnectLineEnd1" presStyleLbl="lnNode1" presStyleIdx="1" presStyleCnt="4"/>
      <dgm:spPr/>
    </dgm:pt>
    <dgm:pt modelId="{EFDBA590-6F74-480E-AE6C-FDE6830F4E12}" type="pres">
      <dgm:prSet presAssocID="{1D42E346-F6FB-4880-9769-ADD02C578B5F}" presName="EmptyPane1" presStyleCnt="0"/>
      <dgm:spPr/>
    </dgm:pt>
    <dgm:pt modelId="{3496D6F4-C21E-4A35-9682-E35E1A6F118E}" type="pres">
      <dgm:prSet presAssocID="{5E2EB3DE-59D3-4DA7-B4C7-BF4D2242D456}" presName="spaceBetweenRectangles1" presStyleCnt="0"/>
      <dgm:spPr/>
    </dgm:pt>
    <dgm:pt modelId="{96696094-5DF1-4009-B581-E3D098A17D5B}" type="pres">
      <dgm:prSet presAssocID="{5DA95C0A-A1DC-413D-BDF4-CBAD197E4673}" presName="composite1" presStyleCnt="0"/>
      <dgm:spPr/>
    </dgm:pt>
    <dgm:pt modelId="{8D773160-09FB-488F-9480-F5B6D12C9C76}" type="pres">
      <dgm:prSet presAssocID="{5DA95C0A-A1DC-413D-BDF4-CBAD197E4673}" presName="parent1" presStyleLbl="alignNode1" presStyleIdx="2" presStyleCnt="4" custScaleY="143042">
        <dgm:presLayoutVars>
          <dgm:chMax val="1"/>
          <dgm:chPref val="1"/>
          <dgm:bulletEnabled val="1"/>
        </dgm:presLayoutVars>
      </dgm:prSet>
      <dgm:spPr/>
    </dgm:pt>
    <dgm:pt modelId="{EA67225F-A8F7-42F2-A419-E7E0ABD1D482}" type="pres">
      <dgm:prSet presAssocID="{5DA95C0A-A1DC-413D-BDF4-CBAD197E4673}" presName="Childtext1" presStyleLbl="revTx" presStyleIdx="2" presStyleCnt="4" custScaleX="111787">
        <dgm:presLayoutVars>
          <dgm:bulletEnabled val="1"/>
        </dgm:presLayoutVars>
      </dgm:prSet>
      <dgm:spPr/>
    </dgm:pt>
    <dgm:pt modelId="{E0ADD0DF-18FE-4902-8615-2AB5C906B9D1}" type="pres">
      <dgm:prSet presAssocID="{5DA95C0A-A1DC-413D-BDF4-CBAD197E4673}" presName="ConnectLine1" presStyleLbl="sibTrans1D1" presStyleIdx="2" presStyleCnt="4"/>
      <dgm:spPr>
        <a:noFill/>
        <a:ln w="6350" cap="flat" cmpd="sng" algn="ctr">
          <a:solidFill>
            <a:schemeClr val="accent3">
              <a:hueOff val="1554279"/>
              <a:satOff val="-22994"/>
              <a:lumOff val="4314"/>
              <a:alphaOff val="0"/>
            </a:schemeClr>
          </a:solidFill>
          <a:prstDash val="dash"/>
        </a:ln>
        <a:effectLst/>
      </dgm:spPr>
    </dgm:pt>
    <dgm:pt modelId="{5897CDCF-4574-4C80-83DA-311E9BFFBC74}" type="pres">
      <dgm:prSet presAssocID="{5DA95C0A-A1DC-413D-BDF4-CBAD197E4673}" presName="ConnectLineEnd1" presStyleLbl="lnNode1" presStyleIdx="2" presStyleCnt="4"/>
      <dgm:spPr/>
    </dgm:pt>
    <dgm:pt modelId="{C7B60790-7300-4C3C-90AD-54288F4DF4EA}" type="pres">
      <dgm:prSet presAssocID="{5DA95C0A-A1DC-413D-BDF4-CBAD197E4673}" presName="EmptyPane1" presStyleCnt="0"/>
      <dgm:spPr/>
    </dgm:pt>
    <dgm:pt modelId="{542EB356-4C6E-4706-A190-FB0F3DD3E025}" type="pres">
      <dgm:prSet presAssocID="{C1ABFCFD-878B-4AAF-BB24-024750031560}" presName="spaceBetweenRectangles1" presStyleCnt="0"/>
      <dgm:spPr/>
    </dgm:pt>
    <dgm:pt modelId="{57C19B42-1F44-4540-BE26-17AFD755D746}" type="pres">
      <dgm:prSet presAssocID="{1B072A47-3177-445C-BE6A-9D5989EAEA22}" presName="composite1" presStyleCnt="0"/>
      <dgm:spPr/>
    </dgm:pt>
    <dgm:pt modelId="{8116B8D1-AEF6-4205-AE61-A984544EA80D}" type="pres">
      <dgm:prSet presAssocID="{1B072A47-3177-445C-BE6A-9D5989EAEA22}" presName="parent1" presStyleLbl="alignNode1" presStyleIdx="3" presStyleCnt="4" custScaleY="143040" custLinFactNeighborX="-1172" custLinFactNeighborY="0">
        <dgm:presLayoutVars>
          <dgm:chMax val="1"/>
          <dgm:chPref val="1"/>
          <dgm:bulletEnabled val="1"/>
        </dgm:presLayoutVars>
      </dgm:prSet>
      <dgm:spPr/>
    </dgm:pt>
    <dgm:pt modelId="{958A196E-1782-4620-B10F-80DB920F04BD}" type="pres">
      <dgm:prSet presAssocID="{1B072A47-3177-445C-BE6A-9D5989EAEA22}" presName="Childtext1" presStyleLbl="revTx" presStyleIdx="3" presStyleCnt="4" custScaleX="112574">
        <dgm:presLayoutVars>
          <dgm:bulletEnabled val="1"/>
        </dgm:presLayoutVars>
      </dgm:prSet>
      <dgm:spPr/>
    </dgm:pt>
    <dgm:pt modelId="{44752D4B-1BD2-4135-A666-D596E2FEDEA6}" type="pres">
      <dgm:prSet presAssocID="{1B072A47-3177-445C-BE6A-9D5989EAEA22}" presName="ConnectLine1" presStyleLbl="sibTrans1D1" presStyleIdx="3" presStyleCnt="4"/>
      <dgm:spPr>
        <a:noFill/>
        <a:ln w="6350" cap="flat" cmpd="sng" algn="ctr">
          <a:solidFill>
            <a:schemeClr val="accent3">
              <a:hueOff val="2331418"/>
              <a:satOff val="-34491"/>
              <a:lumOff val="6471"/>
              <a:alphaOff val="0"/>
            </a:schemeClr>
          </a:solidFill>
          <a:prstDash val="dash"/>
        </a:ln>
        <a:effectLst/>
      </dgm:spPr>
    </dgm:pt>
    <dgm:pt modelId="{D0E03610-8977-4F7F-AE44-D2A4F9294CF2}" type="pres">
      <dgm:prSet presAssocID="{1B072A47-3177-445C-BE6A-9D5989EAEA22}" presName="ConnectLineEnd1" presStyleLbl="lnNode1" presStyleIdx="3" presStyleCnt="4"/>
      <dgm:spPr/>
    </dgm:pt>
    <dgm:pt modelId="{D4B09E45-2D56-4795-A956-7B270BB40116}" type="pres">
      <dgm:prSet presAssocID="{1B072A47-3177-445C-BE6A-9D5989EAEA22}" presName="EmptyPane1" presStyleCnt="0"/>
      <dgm:spPr/>
    </dgm:pt>
  </dgm:ptLst>
  <dgm:cxnLst>
    <dgm:cxn modelId="{DE33BA09-F231-4377-A2F2-B2D22FF15755}" srcId="{407ABB1E-CB69-44E5-8079-DB7F5955D926}" destId="{5DA95C0A-A1DC-413D-BDF4-CBAD197E4673}" srcOrd="2" destOrd="0" parTransId="{3748892B-82BA-4A37-91DD-273EFF4A20F1}" sibTransId="{C1ABFCFD-878B-4AAF-BB24-024750031560}"/>
    <dgm:cxn modelId="{45A9E409-E878-48F1-BA6A-D5A6A3507984}" srcId="{407ABB1E-CB69-44E5-8079-DB7F5955D926}" destId="{1D42E346-F6FB-4880-9769-ADD02C578B5F}" srcOrd="1" destOrd="0" parTransId="{F62778AA-580C-479D-8FE5-5B5E7069AB75}" sibTransId="{5E2EB3DE-59D3-4DA7-B4C7-BF4D2242D456}"/>
    <dgm:cxn modelId="{C95E9621-1D01-4D97-BA86-CFF2EA99EF60}" type="presOf" srcId="{1B072A47-3177-445C-BE6A-9D5989EAEA22}" destId="{8116B8D1-AEF6-4205-AE61-A984544EA80D}" srcOrd="0" destOrd="0" presId="urn:microsoft.com/office/officeart/2016/7/layout/RoundedRectangleTimeline"/>
    <dgm:cxn modelId="{BAD40440-CB99-4180-A178-6154F8FC4EB1}" srcId="{5DA95C0A-A1DC-413D-BDF4-CBAD197E4673}" destId="{1D420285-2759-49CC-8CFF-EE5B957ABBF8}" srcOrd="0" destOrd="0" parTransId="{DCF52FFD-3585-453D-A3DF-FD15EAA34B3B}" sibTransId="{4575AF13-1485-4CE5-8E23-679A14844036}"/>
    <dgm:cxn modelId="{8CDF6C45-50E4-4FEE-A8BF-B92BCC6D7BD6}" srcId="{407ABB1E-CB69-44E5-8079-DB7F5955D926}" destId="{1B072A47-3177-445C-BE6A-9D5989EAEA22}" srcOrd="3" destOrd="0" parTransId="{4AD654C6-117D-456C-8F73-9D88B6C3CA69}" sibTransId="{611D60A5-FEDD-4E70-A0F7-554031383763}"/>
    <dgm:cxn modelId="{07495C47-09F9-4475-8074-980D014056B5}" type="presOf" srcId="{1D420285-2759-49CC-8CFF-EE5B957ABBF8}" destId="{EA67225F-A8F7-42F2-A419-E7E0ABD1D482}" srcOrd="0" destOrd="0" presId="urn:microsoft.com/office/officeart/2016/7/layout/RoundedRectangleTimeline"/>
    <dgm:cxn modelId="{A7DCCB49-2C9B-4463-8D4D-A6DE08BD3AD0}" type="presOf" srcId="{2A6E2CEF-D93C-42CC-B4B8-FE4756FFBED7}" destId="{C92A5158-5CA8-48E7-AE89-D724D927F280}" srcOrd="0" destOrd="0" presId="urn:microsoft.com/office/officeart/2016/7/layout/RoundedRectangleTimeline"/>
    <dgm:cxn modelId="{CA129D73-90A1-47FB-81DF-827877BD9920}" srcId="{611E47AF-C61B-4BA4-844A-26AB3FDEEF30}" destId="{2A6E2CEF-D93C-42CC-B4B8-FE4756FFBED7}" srcOrd="0" destOrd="0" parTransId="{338D5843-E3B6-4AFD-B725-9B085D79E8DE}" sibTransId="{AFC491B1-DCB5-4849-B107-08875D2F8F18}"/>
    <dgm:cxn modelId="{17F6E48A-2A5C-4F50-82D4-A282DAE4F42E}" srcId="{1D42E346-F6FB-4880-9769-ADD02C578B5F}" destId="{31D257AA-603D-416F-8FB2-4A07D62C7F9E}" srcOrd="0" destOrd="0" parTransId="{3B247BF7-3078-46B6-841C-B3D46A3DBE55}" sibTransId="{8E998CC1-3A68-4D86-8932-7DF93F81814D}"/>
    <dgm:cxn modelId="{675A278C-091C-4BF9-B2FA-6F91E7552D54}" type="presOf" srcId="{407ABB1E-CB69-44E5-8079-DB7F5955D926}" destId="{BAB27934-7798-4C6B-9D13-96A3429369E9}" srcOrd="0" destOrd="0" presId="urn:microsoft.com/office/officeart/2016/7/layout/RoundedRectangleTimeline"/>
    <dgm:cxn modelId="{68B6978F-07C3-4482-ADCE-5BAB25E8BF57}" type="presOf" srcId="{5DA95C0A-A1DC-413D-BDF4-CBAD197E4673}" destId="{8D773160-09FB-488F-9480-F5B6D12C9C76}" srcOrd="0" destOrd="0" presId="urn:microsoft.com/office/officeart/2016/7/layout/RoundedRectangleTimeline"/>
    <dgm:cxn modelId="{D5754BB8-9902-4134-9A48-571A93C446E5}" type="presOf" srcId="{1D42E346-F6FB-4880-9769-ADD02C578B5F}" destId="{05DF0148-0982-4E09-BE31-85605EC65C16}" srcOrd="0" destOrd="0" presId="urn:microsoft.com/office/officeart/2016/7/layout/RoundedRectangleTimeline"/>
    <dgm:cxn modelId="{D9E82BC0-8753-4008-8FCC-EE2C514E4ECB}" type="presOf" srcId="{31D257AA-603D-416F-8FB2-4A07D62C7F9E}" destId="{E7BADB6E-6D9E-467A-9675-783204473889}" srcOrd="0" destOrd="0" presId="urn:microsoft.com/office/officeart/2016/7/layout/RoundedRectangleTimeline"/>
    <dgm:cxn modelId="{19564FD3-9555-4ACF-8413-DBE46FCAB590}" srcId="{407ABB1E-CB69-44E5-8079-DB7F5955D926}" destId="{611E47AF-C61B-4BA4-844A-26AB3FDEEF30}" srcOrd="0" destOrd="0" parTransId="{687DC825-000F-4F8F-9621-019450C2E1B4}" sibTransId="{8C1C84A3-A40E-46BD-8673-066A3E806E00}"/>
    <dgm:cxn modelId="{3B749ADC-920E-42F6-AD7D-2CEE780B7BC7}" srcId="{1B072A47-3177-445C-BE6A-9D5989EAEA22}" destId="{DF034DB3-CE68-4CB3-AA2C-C0D085B26BE8}" srcOrd="0" destOrd="0" parTransId="{2B376A2A-F502-46C9-B3E2-6CC842FEAABE}" sibTransId="{3792044F-E6FD-4B50-AAE6-E64A897BE8C0}"/>
    <dgm:cxn modelId="{832043E3-6B5E-4EDA-88B9-92054390AE7A}" type="presOf" srcId="{DF034DB3-CE68-4CB3-AA2C-C0D085B26BE8}" destId="{958A196E-1782-4620-B10F-80DB920F04BD}" srcOrd="0" destOrd="0" presId="urn:microsoft.com/office/officeart/2016/7/layout/RoundedRectangleTimeline"/>
    <dgm:cxn modelId="{B91C06EE-862B-4F60-B820-E6A7F074435C}" type="presOf" srcId="{611E47AF-C61B-4BA4-844A-26AB3FDEEF30}" destId="{CDC07E97-4600-4D03-B9BD-8CBB1429A8A4}" srcOrd="0" destOrd="0" presId="urn:microsoft.com/office/officeart/2016/7/layout/RoundedRectangleTimeline"/>
    <dgm:cxn modelId="{9BA059AA-3B8C-46B6-BBD2-91FB9B32AC39}" type="presParOf" srcId="{BAB27934-7798-4C6B-9D13-96A3429369E9}" destId="{7C2236FA-89E4-486C-BCEA-2986FDD017B1}" srcOrd="0" destOrd="0" presId="urn:microsoft.com/office/officeart/2016/7/layout/RoundedRectangleTimeline"/>
    <dgm:cxn modelId="{C01E5861-9C37-4E15-87DC-B88C5BF75FCB}" type="presParOf" srcId="{7C2236FA-89E4-486C-BCEA-2986FDD017B1}" destId="{CDC07E97-4600-4D03-B9BD-8CBB1429A8A4}" srcOrd="0" destOrd="0" presId="urn:microsoft.com/office/officeart/2016/7/layout/RoundedRectangleTimeline"/>
    <dgm:cxn modelId="{DDF792EB-FC8E-41C3-81F2-964D15CA861D}" type="presParOf" srcId="{7C2236FA-89E4-486C-BCEA-2986FDD017B1}" destId="{C92A5158-5CA8-48E7-AE89-D724D927F280}" srcOrd="1" destOrd="0" presId="urn:microsoft.com/office/officeart/2016/7/layout/RoundedRectangleTimeline"/>
    <dgm:cxn modelId="{63B21AB6-8824-48A8-8BD1-10EA93D08DE7}" type="presParOf" srcId="{7C2236FA-89E4-486C-BCEA-2986FDD017B1}" destId="{B394A009-EA88-4A3D-AB16-8FED72B9C989}" srcOrd="2" destOrd="0" presId="urn:microsoft.com/office/officeart/2016/7/layout/RoundedRectangleTimeline"/>
    <dgm:cxn modelId="{0CB128FC-3130-48C5-965D-218D1481590E}" type="presParOf" srcId="{7C2236FA-89E4-486C-BCEA-2986FDD017B1}" destId="{E252AFBA-CFBC-4AA6-82C7-C7221C29AAFE}" srcOrd="3" destOrd="0" presId="urn:microsoft.com/office/officeart/2016/7/layout/RoundedRectangleTimeline"/>
    <dgm:cxn modelId="{EEAE3502-F6D7-4F78-AA9F-7E1C0FAED465}" type="presParOf" srcId="{7C2236FA-89E4-486C-BCEA-2986FDD017B1}" destId="{F21E255C-F575-4036-A3D2-304FFD57BB03}" srcOrd="4" destOrd="0" presId="urn:microsoft.com/office/officeart/2016/7/layout/RoundedRectangleTimeline"/>
    <dgm:cxn modelId="{EEEB6303-732F-4928-96DA-31CA3A6AD316}" type="presParOf" srcId="{BAB27934-7798-4C6B-9D13-96A3429369E9}" destId="{839613B2-2A58-4090-A1E2-4CA6DDA6BD74}" srcOrd="1" destOrd="0" presId="urn:microsoft.com/office/officeart/2016/7/layout/RoundedRectangleTimeline"/>
    <dgm:cxn modelId="{B8B557D1-1E26-414A-B87E-FD810B32F3D0}" type="presParOf" srcId="{BAB27934-7798-4C6B-9D13-96A3429369E9}" destId="{1BBB889C-151B-43D8-9766-99A3D36579ED}" srcOrd="2" destOrd="0" presId="urn:microsoft.com/office/officeart/2016/7/layout/RoundedRectangleTimeline"/>
    <dgm:cxn modelId="{94CD2746-093C-402B-90E7-1254551C1571}" type="presParOf" srcId="{1BBB889C-151B-43D8-9766-99A3D36579ED}" destId="{05DF0148-0982-4E09-BE31-85605EC65C16}" srcOrd="0" destOrd="0" presId="urn:microsoft.com/office/officeart/2016/7/layout/RoundedRectangleTimeline"/>
    <dgm:cxn modelId="{5A1D6156-C9F8-4541-933D-54DF8DE6441C}" type="presParOf" srcId="{1BBB889C-151B-43D8-9766-99A3D36579ED}" destId="{E7BADB6E-6D9E-467A-9675-783204473889}" srcOrd="1" destOrd="0" presId="urn:microsoft.com/office/officeart/2016/7/layout/RoundedRectangleTimeline"/>
    <dgm:cxn modelId="{ADB18921-718C-4612-9921-DE4F1430F1EA}" type="presParOf" srcId="{1BBB889C-151B-43D8-9766-99A3D36579ED}" destId="{CB39EC28-6B8E-43F8-B67A-F3A74EC6EB56}" srcOrd="2" destOrd="0" presId="urn:microsoft.com/office/officeart/2016/7/layout/RoundedRectangleTimeline"/>
    <dgm:cxn modelId="{A95F7E6C-0430-4B7A-B00D-46CA2803FF2D}" type="presParOf" srcId="{1BBB889C-151B-43D8-9766-99A3D36579ED}" destId="{405743C9-CB32-44B7-919A-B4E96DC49C64}" srcOrd="3" destOrd="0" presId="urn:microsoft.com/office/officeart/2016/7/layout/RoundedRectangleTimeline"/>
    <dgm:cxn modelId="{030EA455-34A9-4326-B7EF-E347A844DA2A}" type="presParOf" srcId="{1BBB889C-151B-43D8-9766-99A3D36579ED}" destId="{EFDBA590-6F74-480E-AE6C-FDE6830F4E12}" srcOrd="4" destOrd="0" presId="urn:microsoft.com/office/officeart/2016/7/layout/RoundedRectangleTimeline"/>
    <dgm:cxn modelId="{5A7B9063-9F4C-48C7-B0F8-3F05A08B0574}" type="presParOf" srcId="{BAB27934-7798-4C6B-9D13-96A3429369E9}" destId="{3496D6F4-C21E-4A35-9682-E35E1A6F118E}" srcOrd="3" destOrd="0" presId="urn:microsoft.com/office/officeart/2016/7/layout/RoundedRectangleTimeline"/>
    <dgm:cxn modelId="{FC3E37A0-D907-4CC8-AABE-31B922E18B5D}" type="presParOf" srcId="{BAB27934-7798-4C6B-9D13-96A3429369E9}" destId="{96696094-5DF1-4009-B581-E3D098A17D5B}" srcOrd="4" destOrd="0" presId="urn:microsoft.com/office/officeart/2016/7/layout/RoundedRectangleTimeline"/>
    <dgm:cxn modelId="{D82BA10E-8653-4357-9C89-553020E3805A}" type="presParOf" srcId="{96696094-5DF1-4009-B581-E3D098A17D5B}" destId="{8D773160-09FB-488F-9480-F5B6D12C9C76}" srcOrd="0" destOrd="0" presId="urn:microsoft.com/office/officeart/2016/7/layout/RoundedRectangleTimeline"/>
    <dgm:cxn modelId="{84E6FD3B-369C-442D-872D-80A6550BA7BD}" type="presParOf" srcId="{96696094-5DF1-4009-B581-E3D098A17D5B}" destId="{EA67225F-A8F7-42F2-A419-E7E0ABD1D482}" srcOrd="1" destOrd="0" presId="urn:microsoft.com/office/officeart/2016/7/layout/RoundedRectangleTimeline"/>
    <dgm:cxn modelId="{463B3475-E3D9-49EC-8494-A4ED7C94945B}" type="presParOf" srcId="{96696094-5DF1-4009-B581-E3D098A17D5B}" destId="{E0ADD0DF-18FE-4902-8615-2AB5C906B9D1}" srcOrd="2" destOrd="0" presId="urn:microsoft.com/office/officeart/2016/7/layout/RoundedRectangleTimeline"/>
    <dgm:cxn modelId="{4C256041-2F1C-427B-BE4F-1B95BB9032F7}" type="presParOf" srcId="{96696094-5DF1-4009-B581-E3D098A17D5B}" destId="{5897CDCF-4574-4C80-83DA-311E9BFFBC74}" srcOrd="3" destOrd="0" presId="urn:microsoft.com/office/officeart/2016/7/layout/RoundedRectangleTimeline"/>
    <dgm:cxn modelId="{3A8132DE-BFAE-4B12-81A5-BEE02BF25F39}" type="presParOf" srcId="{96696094-5DF1-4009-B581-E3D098A17D5B}" destId="{C7B60790-7300-4C3C-90AD-54288F4DF4EA}" srcOrd="4" destOrd="0" presId="urn:microsoft.com/office/officeart/2016/7/layout/RoundedRectangleTimeline"/>
    <dgm:cxn modelId="{E4830D71-7CEC-47ED-B9D3-95ADF9910B9C}" type="presParOf" srcId="{BAB27934-7798-4C6B-9D13-96A3429369E9}" destId="{542EB356-4C6E-4706-A190-FB0F3DD3E025}" srcOrd="5" destOrd="0" presId="urn:microsoft.com/office/officeart/2016/7/layout/RoundedRectangleTimeline"/>
    <dgm:cxn modelId="{1F881483-D1AF-4D05-8D90-9768B63F25FE}" type="presParOf" srcId="{BAB27934-7798-4C6B-9D13-96A3429369E9}" destId="{57C19B42-1F44-4540-BE26-17AFD755D746}" srcOrd="6" destOrd="0" presId="urn:microsoft.com/office/officeart/2016/7/layout/RoundedRectangleTimeline"/>
    <dgm:cxn modelId="{FCC2D547-8017-473B-A365-19F556290CFA}" type="presParOf" srcId="{57C19B42-1F44-4540-BE26-17AFD755D746}" destId="{8116B8D1-AEF6-4205-AE61-A984544EA80D}" srcOrd="0" destOrd="0" presId="urn:microsoft.com/office/officeart/2016/7/layout/RoundedRectangleTimeline"/>
    <dgm:cxn modelId="{163821F2-A5E1-4756-AA10-0DA52972B126}" type="presParOf" srcId="{57C19B42-1F44-4540-BE26-17AFD755D746}" destId="{958A196E-1782-4620-B10F-80DB920F04BD}" srcOrd="1" destOrd="0" presId="urn:microsoft.com/office/officeart/2016/7/layout/RoundedRectangleTimeline"/>
    <dgm:cxn modelId="{75CDF30F-EC80-48DC-9CD2-91F5A34522F0}" type="presParOf" srcId="{57C19B42-1F44-4540-BE26-17AFD755D746}" destId="{44752D4B-1BD2-4135-A666-D596E2FEDEA6}" srcOrd="2" destOrd="0" presId="urn:microsoft.com/office/officeart/2016/7/layout/RoundedRectangleTimeline"/>
    <dgm:cxn modelId="{B9478D56-A308-4FE6-9A66-308D5A044D10}" type="presParOf" srcId="{57C19B42-1F44-4540-BE26-17AFD755D746}" destId="{D0E03610-8977-4F7F-AE44-D2A4F9294CF2}" srcOrd="3" destOrd="0" presId="urn:microsoft.com/office/officeart/2016/7/layout/RoundedRectangleTimeline"/>
    <dgm:cxn modelId="{CF15E6E8-32D4-43BD-8A53-36937B277F8F}" type="presParOf" srcId="{57C19B42-1F44-4540-BE26-17AFD755D746}" destId="{D4B09E45-2D56-4795-A956-7B270BB40116}" srcOrd="4" destOrd="0" presId="urn:microsoft.com/office/officeart/2016/7/layout/RoundedRectangleTimeline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C07E97-4600-4D03-B9BD-8CBB1429A8A4}">
      <dsp:nvSpPr>
        <dsp:cNvPr id="0" name=""/>
        <dsp:cNvSpPr/>
      </dsp:nvSpPr>
      <dsp:spPr>
        <a:xfrm rot="16200000">
          <a:off x="1435563" y="1519090"/>
          <a:ext cx="704848" cy="1889419"/>
        </a:xfrm>
        <a:prstGeom prst="round2Same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rtlCol="0" anchor="ctr" anchorCtr="1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600" b="1" kern="1200" noProof="0" dirty="0">
              <a:latin typeface="Meiryo UI" panose="020B0604030504040204" pitchFamily="50" charset="-128"/>
              <a:ea typeface="Meiryo UI" panose="020B0604030504040204" pitchFamily="50" charset="-128"/>
            </a:rPr>
            <a:t>２０２３</a:t>
          </a:r>
          <a:endParaRPr lang="en-US" altLang="ja-JP" sz="1600" b="1" kern="1200" noProof="0" dirty="0"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 rot="5400000">
        <a:off x="877686" y="2145783"/>
        <a:ext cx="1855011" cy="636032"/>
      </dsp:txXfrm>
    </dsp:sp>
    <dsp:sp modelId="{C92A5158-5CA8-48E7-AE89-D724D927F280}">
      <dsp:nvSpPr>
        <dsp:cNvPr id="0" name=""/>
        <dsp:cNvSpPr/>
      </dsp:nvSpPr>
      <dsp:spPr>
        <a:xfrm>
          <a:off x="8092" y="0"/>
          <a:ext cx="3559791" cy="1724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137160" numCol="1" spcCol="1270" rtlCol="0" anchor="b" anchorCtr="1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800" kern="1200" noProof="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・セロカーボンシティ風間浦</a:t>
          </a:r>
          <a:endParaRPr lang="en-US" altLang="ja-JP" sz="1800" kern="1200" noProof="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800" kern="1200" noProof="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宣　　　言</a:t>
          </a:r>
        </a:p>
      </dsp:txBody>
      <dsp:txXfrm>
        <a:off x="8092" y="0"/>
        <a:ext cx="3559791" cy="1724660"/>
      </dsp:txXfrm>
    </dsp:sp>
    <dsp:sp modelId="{B394A009-EA88-4A3D-AB16-8FED72B9C989}">
      <dsp:nvSpPr>
        <dsp:cNvPr id="0" name=""/>
        <dsp:cNvSpPr/>
      </dsp:nvSpPr>
      <dsp:spPr>
        <a:xfrm>
          <a:off x="1787987" y="1823211"/>
          <a:ext cx="0" cy="394208"/>
        </a:xfrm>
        <a:prstGeom prst="line">
          <a:avLst/>
        </a:pr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dash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52AFBA-CFBC-4AA6-82C7-C7221C29AAFE}">
      <dsp:nvSpPr>
        <dsp:cNvPr id="0" name=""/>
        <dsp:cNvSpPr/>
      </dsp:nvSpPr>
      <dsp:spPr>
        <a:xfrm>
          <a:off x="1738711" y="1724659"/>
          <a:ext cx="98552" cy="98552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5DF0148-0982-4E09-BE31-85605EC65C16}">
      <dsp:nvSpPr>
        <dsp:cNvPr id="0" name=""/>
        <dsp:cNvSpPr/>
      </dsp:nvSpPr>
      <dsp:spPr>
        <a:xfrm>
          <a:off x="3108329" y="2115625"/>
          <a:ext cx="1889419" cy="696348"/>
        </a:xfrm>
        <a:prstGeom prst="rect">
          <a:avLst/>
        </a:prstGeom>
        <a:gradFill rotWithShape="0">
          <a:gsLst>
            <a:gs pos="0">
              <a:schemeClr val="accent3">
                <a:hueOff val="5473956"/>
                <a:satOff val="-1420"/>
                <a:lumOff val="1569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hueOff val="5473956"/>
                <a:satOff val="-1420"/>
                <a:lumOff val="1569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3">
              <a:hueOff val="5473956"/>
              <a:satOff val="-1420"/>
              <a:lumOff val="156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rtlCol="0" anchor="ctr" anchorCtr="1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600" b="1" kern="1200" noProof="0" dirty="0">
              <a:latin typeface="Meiryo UI" panose="020B0604030504040204" pitchFamily="50" charset="-128"/>
              <a:ea typeface="Meiryo UI" panose="020B0604030504040204" pitchFamily="50" charset="-128"/>
            </a:rPr>
            <a:t>２０２４～</a:t>
          </a:r>
          <a:endParaRPr lang="en-US" altLang="ja-JP" sz="1600" b="1" kern="1200" noProof="0" dirty="0"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3108329" y="2115625"/>
        <a:ext cx="1889419" cy="696348"/>
      </dsp:txXfrm>
    </dsp:sp>
    <dsp:sp modelId="{E7BADB6E-6D9E-467A-9675-783204473889}">
      <dsp:nvSpPr>
        <dsp:cNvPr id="0" name=""/>
        <dsp:cNvSpPr/>
      </dsp:nvSpPr>
      <dsp:spPr>
        <a:xfrm>
          <a:off x="2308271" y="3202939"/>
          <a:ext cx="3489536" cy="1724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37160" rIns="0" bIns="0" numCol="1" spcCol="1270" rtlCol="0" anchor="t" anchorCtr="1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800" kern="1200" noProof="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・ロードマップ策定業務開始</a:t>
          </a:r>
          <a:endParaRPr lang="en-US" altLang="ja-JP" sz="1800" kern="1200" noProof="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800" kern="1200" noProof="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・小水力発電等事業性評価</a:t>
          </a:r>
          <a:endParaRPr lang="en-US" altLang="ja-JP" sz="1800" kern="1200" noProof="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800" kern="1200" noProof="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　業務開始</a:t>
          </a:r>
          <a:endParaRPr lang="en-US" altLang="ja-JP" sz="1800" kern="1200" noProof="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ja-JP" altLang="en-US" sz="1800" kern="1200" noProof="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sp:txBody>
      <dsp:txXfrm>
        <a:off x="2308271" y="3202939"/>
        <a:ext cx="3489536" cy="1724660"/>
      </dsp:txXfrm>
    </dsp:sp>
    <dsp:sp modelId="{CB39EC28-6B8E-43F8-B67A-F3A74EC6EB56}">
      <dsp:nvSpPr>
        <dsp:cNvPr id="0" name=""/>
        <dsp:cNvSpPr/>
      </dsp:nvSpPr>
      <dsp:spPr>
        <a:xfrm>
          <a:off x="4053039" y="2710179"/>
          <a:ext cx="0" cy="394208"/>
        </a:xfrm>
        <a:prstGeom prst="line">
          <a:avLst/>
        </a:prstGeom>
        <a:noFill/>
        <a:ln w="6350" cap="flat" cmpd="sng" algn="ctr">
          <a:solidFill>
            <a:schemeClr val="accent3">
              <a:hueOff val="777139"/>
              <a:satOff val="-11497"/>
              <a:lumOff val="2157"/>
              <a:alphaOff val="0"/>
            </a:schemeClr>
          </a:solidFill>
          <a:prstDash val="dash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5743C9-CB32-44B7-919A-B4E96DC49C64}">
      <dsp:nvSpPr>
        <dsp:cNvPr id="0" name=""/>
        <dsp:cNvSpPr/>
      </dsp:nvSpPr>
      <dsp:spPr>
        <a:xfrm>
          <a:off x="4003763" y="3104387"/>
          <a:ext cx="98552" cy="98552"/>
        </a:xfrm>
        <a:prstGeom prst="ellipse">
          <a:avLst/>
        </a:prstGeom>
        <a:gradFill rotWithShape="0">
          <a:gsLst>
            <a:gs pos="0">
              <a:schemeClr val="accent3">
                <a:hueOff val="5473956"/>
                <a:satOff val="-1420"/>
                <a:lumOff val="1569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hueOff val="5473956"/>
                <a:satOff val="-1420"/>
                <a:lumOff val="1569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D773160-09FB-488F-9480-F5B6D12C9C76}">
      <dsp:nvSpPr>
        <dsp:cNvPr id="0" name=""/>
        <dsp:cNvSpPr/>
      </dsp:nvSpPr>
      <dsp:spPr>
        <a:xfrm>
          <a:off x="5353589" y="2111373"/>
          <a:ext cx="1889419" cy="704853"/>
        </a:xfrm>
        <a:prstGeom prst="rect">
          <a:avLst/>
        </a:prstGeom>
        <a:gradFill rotWithShape="0">
          <a:gsLst>
            <a:gs pos="0">
              <a:schemeClr val="accent3">
                <a:hueOff val="10947913"/>
                <a:satOff val="-2840"/>
                <a:lumOff val="3137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hueOff val="10947913"/>
                <a:satOff val="-2840"/>
                <a:lumOff val="3137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3">
              <a:hueOff val="10947913"/>
              <a:satOff val="-2840"/>
              <a:lumOff val="313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rtlCol="0" anchor="ctr" anchorCtr="1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600" b="1" kern="1200" noProof="0" dirty="0">
              <a:latin typeface="Meiryo UI" panose="020B0604030504040204" pitchFamily="50" charset="-128"/>
              <a:ea typeface="Meiryo UI" panose="020B0604030504040204" pitchFamily="50" charset="-128"/>
            </a:rPr>
            <a:t>２０３０</a:t>
          </a:r>
          <a:endParaRPr lang="en-US" altLang="ja-JP" sz="1600" b="1" kern="1200" noProof="0" dirty="0"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5353589" y="2111373"/>
        <a:ext cx="1889419" cy="704853"/>
      </dsp:txXfrm>
    </dsp:sp>
    <dsp:sp modelId="{EA67225F-A8F7-42F2-A419-E7E0ABD1D482}">
      <dsp:nvSpPr>
        <dsp:cNvPr id="0" name=""/>
        <dsp:cNvSpPr/>
      </dsp:nvSpPr>
      <dsp:spPr>
        <a:xfrm>
          <a:off x="4538195" y="0"/>
          <a:ext cx="3520208" cy="1724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137160" numCol="1" spcCol="1270" rtlCol="0" anchor="b" anchorCtr="1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800" kern="1200" noProof="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温室効果ガス排出量</a:t>
          </a:r>
          <a:endParaRPr lang="en-US" altLang="ja-JP" sz="1800" kern="1200" noProof="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ja-JP" sz="1800" kern="1200" noProof="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2013</a:t>
          </a:r>
          <a:r>
            <a:rPr lang="ja-JP" altLang="en-US" sz="1800" kern="1200" noProof="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年度比</a:t>
          </a:r>
          <a:endParaRPr lang="en-US" altLang="ja-JP" sz="1800" kern="1200" noProof="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800" kern="1200" noProof="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目標値：５０％減</a:t>
          </a:r>
        </a:p>
      </dsp:txBody>
      <dsp:txXfrm>
        <a:off x="4538195" y="0"/>
        <a:ext cx="3520208" cy="1724660"/>
      </dsp:txXfrm>
    </dsp:sp>
    <dsp:sp modelId="{E0ADD0DF-18FE-4902-8615-2AB5C906B9D1}">
      <dsp:nvSpPr>
        <dsp:cNvPr id="0" name=""/>
        <dsp:cNvSpPr/>
      </dsp:nvSpPr>
      <dsp:spPr>
        <a:xfrm>
          <a:off x="6298299" y="1823211"/>
          <a:ext cx="0" cy="394208"/>
        </a:xfrm>
        <a:prstGeom prst="line">
          <a:avLst/>
        </a:prstGeom>
        <a:noFill/>
        <a:ln w="6350" cap="flat" cmpd="sng" algn="ctr">
          <a:solidFill>
            <a:schemeClr val="accent3">
              <a:hueOff val="1554279"/>
              <a:satOff val="-22994"/>
              <a:lumOff val="4314"/>
              <a:alphaOff val="0"/>
            </a:schemeClr>
          </a:solidFill>
          <a:prstDash val="dash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97CDCF-4574-4C80-83DA-311E9BFFBC74}">
      <dsp:nvSpPr>
        <dsp:cNvPr id="0" name=""/>
        <dsp:cNvSpPr/>
      </dsp:nvSpPr>
      <dsp:spPr>
        <a:xfrm>
          <a:off x="6249023" y="1724659"/>
          <a:ext cx="98552" cy="98552"/>
        </a:xfrm>
        <a:prstGeom prst="ellipse">
          <a:avLst/>
        </a:prstGeom>
        <a:gradFill rotWithShape="0">
          <a:gsLst>
            <a:gs pos="0">
              <a:schemeClr val="accent3">
                <a:hueOff val="10947913"/>
                <a:satOff val="-2840"/>
                <a:lumOff val="3137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hueOff val="10947913"/>
                <a:satOff val="-2840"/>
                <a:lumOff val="3137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116B8D1-AEF6-4205-AE61-A984544EA80D}">
      <dsp:nvSpPr>
        <dsp:cNvPr id="0" name=""/>
        <dsp:cNvSpPr/>
      </dsp:nvSpPr>
      <dsp:spPr>
        <a:xfrm rot="5400000">
          <a:off x="8196720" y="1519090"/>
          <a:ext cx="704843" cy="1889419"/>
        </a:xfrm>
        <a:prstGeom prst="round2SameRect">
          <a:avLst/>
        </a:prstGeom>
        <a:gradFill rotWithShape="0">
          <a:gsLst>
            <a:gs pos="0">
              <a:schemeClr val="accent3">
                <a:hueOff val="16421869"/>
                <a:satOff val="-4260"/>
                <a:lumOff val="4706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hueOff val="16421869"/>
                <a:satOff val="-4260"/>
                <a:lumOff val="4706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3">
              <a:hueOff val="16421869"/>
              <a:satOff val="-4260"/>
              <a:lumOff val="470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rtlCol="0" anchor="ctr" anchorCtr="1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600" b="1" kern="1200" noProof="0" dirty="0">
              <a:latin typeface="Meiryo UI" panose="020B0604030504040204" pitchFamily="50" charset="-128"/>
              <a:ea typeface="Meiryo UI" panose="020B0604030504040204" pitchFamily="50" charset="-128"/>
            </a:rPr>
            <a:t>２０５０</a:t>
          </a:r>
          <a:endParaRPr lang="en-US" altLang="ja-JP" sz="1600" b="1" kern="1200" noProof="0" dirty="0"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 rot="-5400000">
        <a:off x="7604432" y="2145786"/>
        <a:ext cx="1855011" cy="636027"/>
      </dsp:txXfrm>
    </dsp:sp>
    <dsp:sp modelId="{958A196E-1782-4620-B10F-80DB920F04BD}">
      <dsp:nvSpPr>
        <dsp:cNvPr id="0" name=""/>
        <dsp:cNvSpPr/>
      </dsp:nvSpPr>
      <dsp:spPr>
        <a:xfrm>
          <a:off x="6798790" y="3202939"/>
          <a:ext cx="3544991" cy="1724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2400" rIns="0" bIns="0" numCol="1" spcCol="1270" rtlCol="0" anchor="t" anchorCtr="1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000" b="1" kern="1200" noProof="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ゼロカーボン</a:t>
          </a:r>
        </a:p>
      </dsp:txBody>
      <dsp:txXfrm>
        <a:off x="6798790" y="3202939"/>
        <a:ext cx="3544991" cy="1724660"/>
      </dsp:txXfrm>
    </dsp:sp>
    <dsp:sp modelId="{44752D4B-1BD2-4135-A666-D596E2FEDEA6}">
      <dsp:nvSpPr>
        <dsp:cNvPr id="0" name=""/>
        <dsp:cNvSpPr/>
      </dsp:nvSpPr>
      <dsp:spPr>
        <a:xfrm>
          <a:off x="8571286" y="2710179"/>
          <a:ext cx="0" cy="394208"/>
        </a:xfrm>
        <a:prstGeom prst="line">
          <a:avLst/>
        </a:prstGeom>
        <a:noFill/>
        <a:ln w="6350" cap="flat" cmpd="sng" algn="ctr">
          <a:solidFill>
            <a:schemeClr val="accent3">
              <a:hueOff val="2331418"/>
              <a:satOff val="-34491"/>
              <a:lumOff val="6471"/>
              <a:alphaOff val="0"/>
            </a:schemeClr>
          </a:solidFill>
          <a:prstDash val="dash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E03610-8977-4F7F-AE44-D2A4F9294CF2}">
      <dsp:nvSpPr>
        <dsp:cNvPr id="0" name=""/>
        <dsp:cNvSpPr/>
      </dsp:nvSpPr>
      <dsp:spPr>
        <a:xfrm>
          <a:off x="8522010" y="3104387"/>
          <a:ext cx="98552" cy="98552"/>
        </a:xfrm>
        <a:prstGeom prst="ellipse">
          <a:avLst/>
        </a:prstGeom>
        <a:gradFill rotWithShape="0">
          <a:gsLst>
            <a:gs pos="0">
              <a:schemeClr val="accent3">
                <a:hueOff val="16421869"/>
                <a:satOff val="-4260"/>
                <a:lumOff val="4706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hueOff val="16421869"/>
                <a:satOff val="-4260"/>
                <a:lumOff val="4706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oundedRectangleTimeline">
  <dgm:title val="角丸四角形タイムライン"/>
  <dgm:desc val="時系列にイベントのリストを表示するために使用します。説明は非表示のボックスに含まれ、日付は四角形で表示されます。ただし、角丸四角形で日付が表示される最初と最後のノードは除きます。大量のテキストと長い説明の日付形式を表示できます。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animLvl val="lvl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val="18"/>
      <dgm:constr type="primFontSz" for="des" forName="Childtext" val="18"/>
      <dgm:constr type="primFontSz" for="des" forName="Childtext" refType="primFontSz" refFor="des" refForName="parent" op="lte"/>
      <dgm:constr type="w" for="ch" forName="composite" refType="w"/>
      <dgm:constr type="h" for="ch" forName="composite" refType="h"/>
      <dgm:constr type="w" for="ch" forName="spaceBetweenRectangles" refType="w" refFor="ch" refForName="composite" fact="-0.4"/>
      <dgm:constr type="w" for="ch" ptType="sibTrans" op="equ"/>
      <dgm:constr type="primFontSz" for="des" forName="parent" op="equ"/>
      <dgm:constr type="primFontSz" for="des" forName="Childtext" op="equ"/>
      <dgm:constr type="primFontSz" for="des" forName="parent1" val="18"/>
      <dgm:constr type="primFontSz" for="des" forName="Childtext1" val="18"/>
      <dgm:constr type="primFontSz" for="des" forName="Childtext1" refType="primFontSz" refFor="des" refForName="parent1" op="lte"/>
      <dgm:constr type="w" for="ch" forName="composite1" refType="w"/>
      <dgm:constr type="h" for="ch" forName="composite1" refType="h"/>
      <dgm:constr type="w" for="ch" forName="spaceBetweenRectangles1" refType="w" refFor="ch" refForName="composite1" fact="-0.4"/>
      <dgm:constr type="primFontSz" for="des" forName="parent1" op="equ"/>
      <dgm:constr type="primFontSz" for="des" forName="Childtext1" op="equ"/>
    </dgm:constrLst>
    <dgm:choose name="layoutByNodeCnt">
      <dgm:if name="twoOrLessNodes" axis="ch" ptType="node" func="cnt" op="lte" val="2">
        <dgm:forEach name="nodesForEach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choose name="casesForFirstAndLastNode1">
              <dgm:if name="startNode1" axis="self" ptType="node" func="pos" op="equ" val="1">
                <dgm:choose name="removeLineWhenOnlyOneNode1">
                  <dgm:if name="ifOnlyOneNode1" axis="followSib" ptType="node" func="cnt" op="equ" val="0">
                    <dgm:constrLst>
                      <dgm:constr type="w" for="ch" forName="parent" refType="w" fact="0.95"/>
                      <dgm:constr type="l" for="ch" forName="parent" refType="w" fact="0.025"/>
                      <dgm:constr type="t" for="ch" forName="parent" refType="h" fact="0.45"/>
                      <dgm:constr type="h" for="ch" forName="parent" refType="h" fact="0.1"/>
                      <dgm:constr type="l" for="ch" forName="Childtext" refType="w" fact="0.025"/>
                      <dgm:constr type="w" for="ch" forName="Childtext" refType="w" fact="0.95"/>
                      <dgm:constr type="h" for="ch" forName="Childtext" refType="h" fact="0.35"/>
                      <dgm:constr type="w" for="ch" forName="ConnectLine"/>
                      <dgm:constr type="h" for="ch" forName="ConnectLine" refType="h" fact="0.08"/>
                      <dgm:constr type="t" for="ch" forName="ConnectLine" refType="h" fact="0.37"/>
                      <dgm:constr type="ctrX" for="ch" forName="ConnectLine" refType="w" fact="0.5"/>
                      <dgm:constr type="w" for="ch" forName="ConnectLineEnd" refType="h" fact="0.02"/>
                      <dgm:constr type="h" for="ch" forName="ConnectLineEnd" refType="h" fact="0.02"/>
                      <dgm:constr type="t" for="ch" forName="ConnectLineEnd" refType="h" fact="0.35"/>
                      <dgm:constr type="ctrX" for="ch" forName="ConnectLineEnd" refType="w" fact="0.5"/>
                      <dgm:constr type="w" for="ch" forName="EmptyPane" refType="w"/>
                      <dgm:constr type="t" for="ch" forName="EmptyPane" refType="h" fact="0.55"/>
                      <dgm:constr type="h" for="ch" forName="EmptyPane" refType="h" fact="0.45"/>
                    </dgm:constrLst>
                  </dgm:if>
                  <dgm:else name="ifMoreThanOneNode1">
                    <dgm:constrLst>
                      <dgm:constr type="w" for="ch" forName="parent" refType="w" fact="0.6"/>
                      <dgm:constr type="l" for="ch" forName="parent" refType="w" fact="0.2"/>
                      <dgm:constr type="t" for="ch" forName="parent" refType="h" fact="0.45"/>
                      <dgm:constr type="h" for="ch" forName="parent" refType="h" fact="0.1"/>
                      <dgm:constr type="l" for="ch" forName="Childtext" refType="w" fact="0.2"/>
                      <dgm:constr type="w" for="ch" forName="Childtext" refType="w" fact="0.6"/>
                      <dgm:constr type="h" for="ch" forName="Childtext" refType="h" fact="0.35"/>
                      <dgm:constr type="w" for="ch" forName="ConnectLine"/>
                      <dgm:constr type="h" for="ch" forName="ConnectLine" refType="h" fact="0.08"/>
                      <dgm:constr type="t" for="ch" forName="ConnectLine" refType="h" fact="0.37"/>
                      <dgm:constr type="ctrX" for="ch" forName="ConnectLine" refType="w" fact="0.5"/>
                      <dgm:constr type="w" for="ch" forName="ConnectLineEnd" refType="h" fact="0.02"/>
                      <dgm:constr type="h" for="ch" forName="ConnectLineEnd" refType="h" fact="0.02"/>
                      <dgm:constr type="t" for="ch" forName="ConnectLineEnd" refType="h" fact="0.35"/>
                      <dgm:constr type="ctrX" for="ch" forName="ConnectLineEnd" refType="w" fact="0.5"/>
                      <dgm:constr type="w" for="ch" forName="EmptyPane" refType="w"/>
                      <dgm:constr type="t" for="ch" forName="EmptyPane" refType="h" fact="0.55"/>
                      <dgm:constr type="h" for="ch" forName="EmptyPane" refType="h" fact="0.45"/>
                    </dgm:constrLst>
                  </dgm:else>
                </dgm:choose>
              </dgm:if>
              <dgm:else name="notStartNode1">
                <dgm:constrLst>
                  <dgm:constr type="w" for="ch" forName="parent" refType="w" fact="0.6"/>
                  <dgm:constr type="l" for="ch" forName="parent" refType="w" fact="0.2"/>
                  <dgm:constr type="t" for="ch" forName="parent" refType="h" fact="0.45"/>
                  <dgm:constr type="h" for="ch" forName="parent" refType="h" fact="0.1"/>
                  <dgm:constr type="l" for="ch" forName="Childtext" refType="w" fact="0.2"/>
                  <dgm:constr type="w" for="ch" forName="Childtext" refType="w" fact="0.6"/>
                  <dgm:constr type="h" for="ch" forName="Childtext" refType="h" fact="0.35"/>
                  <dgm:constr type="t" for="ch" forName="Childtext" refType="h" fact="0.65"/>
                  <dgm:constr type="w" for="ch" forName="ConnectLine"/>
                  <dgm:constr type="h" for="ch" forName="ConnectLine" refType="h" fact="0.08"/>
                  <dgm:constr type="t" for="ch" forName="ConnectLine" refType="h" fact="0.55"/>
                  <dgm:constr type="ctrX" for="ch" forName="ConnectLine" refType="w" fact="0.5"/>
                  <dgm:constr type="w" for="ch" forName="ConnectLineEnd" refType="h" fact="0.02"/>
                  <dgm:constr type="h" for="ch" forName="ConnectLineEnd" refType="h" fact="0.02"/>
                  <dgm:constr type="b" for="ch" forName="ConnectLineEnd" refType="h" fact="0.65"/>
                  <dgm:constr type="ctrX" for="ch" forName="ConnectLineEnd" refType="w" fact="0.5"/>
                  <dgm:constr type="w" for="ch" forName="EmptyPane" refType="w"/>
                  <dgm:constr type="h" for="ch" forName="EmptyPane" refType="h" fact="0.45"/>
                </dgm:constrLst>
              </dgm:else>
            </dgm:choose>
            <dgm:layoutNode name="parent" styleLbl="alignNode1">
              <dgm:varLst>
                <dgm:chMax val="1"/>
                <dgm:chPref val="1"/>
                <dgm:bulletEnabled val="1"/>
              </dgm:varLst>
              <dgm:alg type="tx">
                <dgm:param type="txAnchorHorz" val="ctr"/>
                <dgm:param type="txAnchorVert" val="mid"/>
                <dgm:param type="parTxLTRAlign" val="ctr"/>
                <dgm:param type="parTxRTLAlign" val="ctr"/>
              </dgm:alg>
              <dgm:choose name="casesForFirstAndLastNode">
                <dgm:if name="startNode" axis="self" ptType="node" func="pos" op="equ" val="1">
                  <dgm:choose name="removeLineWhenOnlyOneNode">
                    <dgm:if name="ifOnlyOneNode" axis="followSib" ptType="node" func="cnt" op="equ" val="0">
                      <dgm:shape xmlns:r="http://schemas.openxmlformats.org/officeDocument/2006/relationships" type="roundRect" r:blip="">
                        <dgm:adjLst/>
                      </dgm:shape>
                    </dgm:if>
                    <dgm:else name="ifMoreThanOneNode">
                      <dgm:choose name="Name18">
                        <dgm:if name="Name19" func="var" arg="dir" op="equ" val="norm">
                          <dgm:shape xmlns:r="http://schemas.openxmlformats.org/officeDocument/2006/relationships" rot="-90" type="round2SameRect" r:blip="">
                            <dgm:adjLst/>
                          </dgm:shape>
                        </dgm:if>
                        <dgm:else name="Name20">
                          <dgm:shape xmlns:r="http://schemas.openxmlformats.org/officeDocument/2006/relationships" rot="90" type="round2SameRect" r:blip="">
                            <dgm:adjLst/>
                          </dgm:shape>
                        </dgm:else>
                      </dgm:choose>
                    </dgm:else>
                  </dgm:choose>
                </dgm:if>
                <dgm:else name="notStartNode">
                  <dgm:choose name="Name22">
                    <dgm:if name="Name23" axis="self" ptType="node" func="revPos" op="equ" val="1">
                      <dgm:choose name="Name24">
                        <dgm:if name="Name25" func="var" arg="dir" op="equ" val="norm">
                          <dgm:shape xmlns:r="http://schemas.openxmlformats.org/officeDocument/2006/relationships" rot="90" type="round2SameRect" r:blip="">
                            <dgm:adjLst/>
                          </dgm:shape>
                        </dgm:if>
                        <dgm:else name="Name26">
                          <dgm:shape xmlns:r="http://schemas.openxmlformats.org/officeDocument/2006/relationships" rot="-90" type="round2SameRect" r:blip="">
                            <dgm:adjLst/>
                          </dgm:shape>
                        </dgm:else>
                      </dgm:choose>
                    </dgm:if>
                    <dgm:else name="Name27">
                      <dgm:shape xmlns:r="http://schemas.openxmlformats.org/officeDocument/2006/relationships" type="rect" r:blip="">
                        <dgm:adjLst/>
                      </dgm:shape>
                    </dgm:else>
                  </dgm:choose>
                </dgm:else>
              </dgm:choose>
              <dgm:presOf axis="self" ptType="node"/>
              <dgm:constrLst>
                <dgm:constr type="lMarg" refType="primFontSz" fact="0.6"/>
                <dgm:constr type="rMarg" refType="primFontSz" fact="0.6"/>
                <dgm:constr type="tMarg" refType="primFontSz" fact="0.6"/>
                <dgm:constr type="bMarg" refType="primFontSz" fact="0.6"/>
              </dgm:constrLst>
              <dgm:ruleLst>
                <dgm:rule type="primFontSz" val="11" fact="NaN" max="NaN"/>
              </dgm:ruleLst>
            </dgm:layoutNode>
            <dgm:layoutNode name="Childtext" styleLbl="revTx">
              <dgm:varLst>
                <dgm:bulletEnabled val="1"/>
              </dgm:varLst>
              <dgm:choose name="casesForTxtDirLogic">
                <dgm:if name="Name77" axis="self" ptType="node" func="posOdd" op="equ" val="1">
                  <dgm:alg type="tx">
                    <dgm:param type="txAnchorVert" val="b"/>
                    <dgm:param type="txAnchorHorz" val="ctr"/>
                    <dgm:param type="parTxLTRAlign" val="ctr"/>
                    <dgm:param type="parTxRTLAlign" val="ctr"/>
                  </dgm:alg>
                  <dgm:constrLst>
                    <dgm:constr type="lMarg"/>
                    <dgm:constr type="rMarg"/>
                    <dgm:constr type="tMarg"/>
                    <dgm:constr type="bMarg" refType="primFontSz" fact="0.6"/>
                  </dgm:constrLst>
                </dgm:if>
                <dgm:else name="Name88">
                  <dgm:alg type="tx">
                    <dgm:param type="txAnchorVert" val="t"/>
                    <dgm:param type="txAnchorHorz" val="ctr"/>
                    <dgm:param type="parTxLTRAlign" val="ctr"/>
                    <dgm:param type="parTxRTLAlign" val="ctr"/>
                  </dgm:alg>
                  <dgm:constrLst>
                    <dgm:constr type="lMarg"/>
                    <dgm:constr type="rMarg"/>
                    <dgm:constr type="tMarg" refType="primFontSz" fact="0.6"/>
                    <dgm:constr type="bMarg"/>
                  </dgm:constrLst>
                </dgm:else>
              </dgm:choose>
              <dgm:shape xmlns:r="http://schemas.openxmlformats.org/officeDocument/2006/relationships" type="rect" r:blip="">
                <dgm:adjLst/>
              </dgm:shape>
              <dgm:presOf axis="ch" ptType="node"/>
              <dgm:ruleLst>
                <dgm:rule type="primFontSz" val="11" fact="NaN" max="NaN"/>
              </dgm:ruleLst>
            </dgm:layoutNode>
            <dgm:layoutNode name="ConnectLine" styleLbl="sibTrans1D1">
              <dgm:alg type="sp"/>
              <dgm:shape xmlns:r="http://schemas.openxmlformats.org/officeDocument/2006/relationships" type="line" r:blip="">
                <dgm:adjLst/>
                <dgm:extLst>
                  <a:ext uri="{B698B0E9-8C71-41B9-8309-B3DCBF30829C}">
                    <dgm1612:spPr xmlns:dgm1612="http://schemas.microsoft.com/office/drawing/2016/12/diagram">
                      <a:ln>
                        <a:prstDash val="dash"/>
                      </a:ln>
                    </dgm1612:spPr>
                  </a:ext>
                </dgm:extLst>
              </dgm:shape>
              <dgm:presOf/>
              <dgm:constrLst/>
            </dgm:layoutNode>
            <dgm:layoutNode name="ConnectLineEnd" styleLbl="l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/>
            </dgm:layoutNode>
            <dgm:layoutNode name="EmptyPa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</dgm:layoutNode>
          </dgm:layoutNode>
          <dgm:forEach name="Name28" axis="followSib" ptType="sibTrans" cnt="1">
            <dgm:layoutNode name="spaceBetweenRectangle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moreThanTwoNodes">
        <dgm:forEach name="nodesForEach1" axis="ch" ptType="node">
          <dgm:layoutNode name="composite1">
            <dgm:alg type="composite"/>
            <dgm:shape xmlns:r="http://schemas.openxmlformats.org/officeDocument/2006/relationships" r:blip="">
              <dgm:adjLst/>
            </dgm:shape>
            <dgm:choose name="casesForSnakingLogic21">
              <dgm:if name="oddNode21" axis="self" ptType="node" func="posOdd" op="equ" val="1">
                <dgm:constrLst>
                  <dgm:constr type="w" for="ch" forName="parent1" refType="w" fact="0.6"/>
                  <dgm:constr type="l" for="ch" forName="parent1" refType="w" fact="0.2"/>
                  <dgm:constr type="t" for="ch" forName="parent1" refType="h" fact="0.45"/>
                  <dgm:constr type="h" for="ch" forName="parent1" refType="h" fact="0.1"/>
                  <dgm:constr type="w" for="ch" forName="Childtext1" refType="w"/>
                  <dgm:constr type="h" for="ch" forName="Childtext1" refType="h" fact="0.35"/>
                  <dgm:constr type="w" for="ch" forName="ConnectLine1"/>
                  <dgm:constr type="h" for="ch" forName="ConnectLine1" refType="h" fact="0.08"/>
                  <dgm:constr type="t" for="ch" forName="ConnectLine1" refType="h" fact="0.37"/>
                  <dgm:constr type="ctrX" for="ch" forName="ConnectLine1" refType="w" fact="0.5"/>
                  <dgm:constr type="w" for="ch" forName="ConnectLineEnd1" refType="h" fact="0.02"/>
                  <dgm:constr type="h" for="ch" forName="ConnectLineEnd1" refType="h" fact="0.02"/>
                  <dgm:constr type="t" for="ch" forName="ConnectLineEnd1" refType="h" fact="0.35"/>
                  <dgm:constr type="ctrX" for="ch" forName="ConnectLineEnd1" refType="w" fact="0.5"/>
                  <dgm:constr type="w" for="ch" forName="EmptyPane1" refType="w"/>
                  <dgm:constr type="t" for="ch" forName="EmptyPane1" refType="h" fact="0.55"/>
                  <dgm:constr type="h" for="ch" forName="EmptyPane1" refType="h" fact="0.45"/>
                </dgm:constrLst>
              </dgm:if>
              <dgm:else name="evenNode2">
                <dgm:constrLst>
                  <dgm:constr type="w" for="ch" forName="parent1" refType="w" fact="0.6"/>
                  <dgm:constr type="l" for="ch" forName="parent1" refType="w" fact="0.2"/>
                  <dgm:constr type="t" for="ch" forName="parent1" refType="h" fact="0.45"/>
                  <dgm:constr type="h" for="ch" forName="parent1" refType="h" fact="0.1"/>
                  <dgm:constr type="w" for="ch" forName="Childtext1" refType="w"/>
                  <dgm:constr type="h" for="ch" forName="Childtext1" refType="h" fact="0.35"/>
                  <dgm:constr type="t" for="ch" forName="Childtext1" refType="h" fact="0.65"/>
                  <dgm:constr type="w" for="ch" forName="ConnectLine1"/>
                  <dgm:constr type="h" for="ch" forName="ConnectLine1" refType="h" fact="0.08"/>
                  <dgm:constr type="t" for="ch" forName="ConnectLine1" refType="h" fact="0.55"/>
                  <dgm:constr type="ctrX" for="ch" forName="ConnectLine1" refType="w" fact="0.5"/>
                  <dgm:constr type="w" for="ch" forName="ConnectLineEnd1" refType="h" fact="0.02"/>
                  <dgm:constr type="h" for="ch" forName="ConnectLineEnd1" refType="h" fact="0.02"/>
                  <dgm:constr type="b" for="ch" forName="ConnectLineEnd1" refType="h" fact="0.65"/>
                  <dgm:constr type="ctrX" for="ch" forName="ConnectLineEnd1" refType="w" fact="0.5"/>
                  <dgm:constr type="w" for="ch" forName="EmptyPane1" refType="w"/>
                  <dgm:constr type="h" for="ch" forName="EmptyPane1" refType="h" fact="0.45"/>
                </dgm:constrLst>
              </dgm:else>
            </dgm:choose>
            <dgm:layoutNode name="parent1" styleLbl="alignNode1">
              <dgm:varLst>
                <dgm:chMax val="1"/>
                <dgm:chPref val="1"/>
                <dgm:bulletEnabled val="1"/>
              </dgm:varLst>
              <dgm:alg type="tx">
                <dgm:param type="txAnchorHorz" val="ctr"/>
                <dgm:param type="txAnchorVert" val="mid"/>
                <dgm:param type="parTxLTRAlign" val="ctr"/>
                <dgm:param type="parTxRTLAlign" val="ctr"/>
              </dgm:alg>
              <dgm:choose name="casesForFirstAndLastNode12">
                <dgm:if name="startNode12" axis="self" ptType="node" func="pos" op="equ" val="1">
                  <dgm:choose name="removeLineWhenOnlyOneNode12">
                    <dgm:if name="ifOnlyOneNode12" axis="followSib" ptType="node" func="cnt" op="equ" val="0">
                      <dgm:shape xmlns:r="http://schemas.openxmlformats.org/officeDocument/2006/relationships" type="roundRect" r:blip="">
                        <dgm:adjLst/>
                      </dgm:shape>
                    </dgm:if>
                    <dgm:else name="ifMoreThanOneNode12">
                      <dgm:choose name="Name181">
                        <dgm:if name="Name191" func="var" arg="dir" op="equ" val="norm">
                          <dgm:shape xmlns:r="http://schemas.openxmlformats.org/officeDocument/2006/relationships" rot="-90" type="round2SameRect" r:blip="">
                            <dgm:adjLst/>
                          </dgm:shape>
                        </dgm:if>
                        <dgm:else name="Name201">
                          <dgm:shape xmlns:r="http://schemas.openxmlformats.org/officeDocument/2006/relationships" rot="90" type="round2SameRect" r:blip="">
                            <dgm:adjLst/>
                          </dgm:shape>
                        </dgm:else>
                      </dgm:choose>
                    </dgm:else>
                  </dgm:choose>
                </dgm:if>
                <dgm:else name="notStartNode12">
                  <dgm:choose name="Name221">
                    <dgm:if name="Name231" axis="self" ptType="node" func="revPos" op="equ" val="1">
                      <dgm:choose name="Name241">
                        <dgm:if name="Name251" func="var" arg="dir" op="equ" val="norm">
                          <dgm:shape xmlns:r="http://schemas.openxmlformats.org/officeDocument/2006/relationships" rot="90" type="round2SameRect" r:blip="">
                            <dgm:adjLst/>
                          </dgm:shape>
                        </dgm:if>
                        <dgm:else name="Name261">
                          <dgm:shape xmlns:r="http://schemas.openxmlformats.org/officeDocument/2006/relationships" rot="-90" type="round2SameRect" r:blip="">
                            <dgm:adjLst/>
                          </dgm:shape>
                        </dgm:else>
                      </dgm:choose>
                    </dgm:if>
                    <dgm:else name="Name271">
                      <dgm:shape xmlns:r="http://schemas.openxmlformats.org/officeDocument/2006/relationships" type="rect" r:blip="">
                        <dgm:adjLst/>
                      </dgm:shape>
                    </dgm:else>
                  </dgm:choose>
                </dgm:else>
              </dgm:choose>
              <dgm:presOf axis="self" ptType="node"/>
              <dgm:constrLst>
                <dgm:constr type="lMarg" refType="primFontSz" fact="0.6"/>
                <dgm:constr type="rMarg" refType="primFontSz" fact="0.6"/>
                <dgm:constr type="tMarg" refType="primFontSz" fact="0.6"/>
                <dgm:constr type="bMarg" refType="primFontSz" fact="0.6"/>
              </dgm:constrLst>
              <dgm:ruleLst>
                <dgm:rule type="primFontSz" val="11" fact="NaN" max="NaN"/>
              </dgm:ruleLst>
            </dgm:layoutNode>
            <dgm:layoutNode name="Childtext1" styleLbl="revTx">
              <dgm:varLst>
                <dgm:bulletEnabled val="1"/>
              </dgm:varLst>
              <dgm:choose name="casesForTxtDirLogic1">
                <dgm:if name="Name771" axis="self" ptType="node" func="posOdd" op="equ" val="1">
                  <dgm:alg type="tx">
                    <dgm:param type="txAnchorVert" val="b"/>
                    <dgm:param type="txAnchorHorz" val="ctr"/>
                    <dgm:param type="parTxLTRAlign" val="ctr"/>
                    <dgm:param type="parTxRTLAlign" val="ctr"/>
                  </dgm:alg>
                  <dgm:constrLst>
                    <dgm:constr type="lMarg"/>
                    <dgm:constr type="rMarg"/>
                    <dgm:constr type="tMarg"/>
                    <dgm:constr type="bMarg" refType="primFontSz" fact="0.6"/>
                  </dgm:constrLst>
                </dgm:if>
                <dgm:else name="Name881">
                  <dgm:alg type="tx">
                    <dgm:param type="txAnchorVert" val="t"/>
                    <dgm:param type="txAnchorHorz" val="ctr"/>
                    <dgm:param type="parTxLTRAlign" val="ctr"/>
                    <dgm:param type="parTxRTLAlign" val="ctr"/>
                  </dgm:alg>
                  <dgm:constrLst>
                    <dgm:constr type="lMarg"/>
                    <dgm:constr type="rMarg"/>
                    <dgm:constr type="tMarg" refType="primFontSz" fact="0.6"/>
                    <dgm:constr type="bMarg"/>
                  </dgm:constrLst>
                </dgm:else>
              </dgm:choose>
              <dgm:shape xmlns:r="http://schemas.openxmlformats.org/officeDocument/2006/relationships" type="rect" r:blip="">
                <dgm:adjLst/>
              </dgm:shape>
              <dgm:presOf axis="ch" ptType="node"/>
              <dgm:ruleLst>
                <dgm:rule type="primFontSz" val="11" fact="NaN" max="NaN"/>
              </dgm:ruleLst>
            </dgm:layoutNode>
            <dgm:layoutNode name="ConnectLine1" styleLbl="sibTrans1D1">
              <dgm:alg type="sp"/>
              <dgm:shape xmlns:r="http://schemas.openxmlformats.org/officeDocument/2006/relationships" type="line" r:blip="">
                <dgm:adjLst/>
                <dgm:extLst>
                  <a:ext uri="{B698B0E9-8C71-41B9-8309-B3DCBF30829C}">
                    <dgm1612:spPr xmlns:dgm1612="http://schemas.microsoft.com/office/drawing/2016/12/diagram">
                      <a:ln>
                        <a:prstDash val="dash"/>
                      </a:ln>
                    </dgm1612:spPr>
                  </a:ext>
                </dgm:extLst>
              </dgm:shape>
              <dgm:presOf/>
              <dgm:constrLst/>
            </dgm:layoutNode>
            <dgm:layoutNode name="ConnectLineEnd1" styleLbl="l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/>
            </dgm:layoutNode>
            <dgm:layoutNode name="EmptyPane1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</dgm:layoutNode>
          </dgm:layoutNode>
          <dgm:forEach name="Name281" axis="followSib" ptType="sibTrans" cnt="1">
            <dgm:layoutNode name="spaceBetweenRectangles1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0BF44D7-336C-4585-9CCA-42105E1A9152}" type="datetime1"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2023/2/28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8FBD93F-F02D-450A-B770-AD465E68CA96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‹#›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69923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05998CC0-8719-467F-B9D9-DCB753E1A752}" type="datetime1">
              <a:rPr lang="ja-JP" altLang="en-US" smtClean="0"/>
              <a:pPr/>
              <a:t>2023/2/28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ja-JP" altLang="en-US" noProof="0" dirty="0"/>
              <a:t>マスター テキストの書式設定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7EB040C8-62D2-4EA7-B200-D3B8C06AAFD8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3067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EB040C8-62D2-4EA7-B200-D3B8C06AAFD8}" type="slidenum">
              <a:rPr lang="en-US" altLang="ja-JP" smtClean="0"/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69883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EB040C8-62D2-4EA7-B200-D3B8C06AAFD8}" type="slidenum">
              <a:rPr lang="en-US" altLang="ja-JP" smtClean="0"/>
              <a:t>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64962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F81B9E9E-1530-478C-876E-9926461C193B}" type="datetime1">
              <a:rPr lang="ja-JP" altLang="en-US" smtClean="0"/>
              <a:t>2023/2/28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8A7A6979-0714-4377-B894-6BE4C2D6E20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8729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C62E-7619-46E8-967B-5D5A7D3FF7DE}" type="datetime1">
              <a:rPr lang="ja-JP" altLang="en-US" smtClean="0"/>
              <a:t>2023/2/28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052446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C62E-7619-46E8-967B-5D5A7D3FF7DE}" type="datetime1">
              <a:rPr lang="ja-JP" altLang="en-US" smtClean="0"/>
              <a:t>2023/2/28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020676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C62E-7619-46E8-967B-5D5A7D3FF7DE}" type="datetime1">
              <a:rPr lang="ja-JP" altLang="en-US" smtClean="0"/>
              <a:t>2023/2/28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623246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C62E-7619-46E8-967B-5D5A7D3FF7DE}" type="datetime1">
              <a:rPr lang="ja-JP" altLang="en-US" smtClean="0"/>
              <a:t>2023/2/28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286685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C62E-7619-46E8-967B-5D5A7D3FF7DE}" type="datetime1">
              <a:rPr lang="ja-JP" altLang="en-US" smtClean="0"/>
              <a:t>2023/2/28</a:t>
            </a:fld>
            <a:endParaRPr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42166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C62E-7619-46E8-967B-5D5A7D3FF7DE}" type="datetime1">
              <a:rPr lang="ja-JP" altLang="en-US" smtClean="0"/>
              <a:t>2023/2/28</a:t>
            </a:fld>
            <a:endParaRPr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9295824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E0FD-F505-4204-A3D1-2273A8A7CA5D}" type="datetime1">
              <a:rPr lang="ja-JP" altLang="en-US" smtClean="0"/>
              <a:t>2023/2/28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63258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C62E-7619-46E8-967B-5D5A7D3FF7DE}" type="datetime1">
              <a:rPr lang="ja-JP" altLang="en-US" smtClean="0"/>
              <a:t>2023/2/28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827348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0A47-7951-4A03-AB21-FF9BC4E2EDEB}" type="datetime1">
              <a:rPr lang="ja-JP" altLang="en-US" smtClean="0"/>
              <a:t>2023/2/28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792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C62E-7619-46E8-967B-5D5A7D3FF7DE}" type="datetime1">
              <a:rPr lang="ja-JP" altLang="en-US" smtClean="0"/>
              <a:t>2023/2/28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260125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C62E-7619-46E8-967B-5D5A7D3FF7DE}" type="datetime1">
              <a:rPr lang="ja-JP" altLang="en-US" smtClean="0"/>
              <a:t>2023/2/28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7459007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C62E-7619-46E8-967B-5D5A7D3FF7DE}" type="datetime1">
              <a:rPr lang="ja-JP" altLang="en-US" smtClean="0"/>
              <a:t>2023/2/28</a:t>
            </a:fld>
            <a:endParaRPr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3860859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6E13-BF58-4ABF-8683-09D76E9E08D2}" type="datetime1">
              <a:rPr lang="ja-JP" altLang="en-US" smtClean="0"/>
              <a:t>2023/2/28</a:t>
            </a:fld>
            <a:endParaRPr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5068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C62E-7619-46E8-967B-5D5A7D3FF7DE}" type="datetime1">
              <a:rPr lang="ja-JP" altLang="en-US" smtClean="0"/>
              <a:t>2023/2/28</a:t>
            </a:fld>
            <a:endParaRPr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1041948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C62E-7619-46E8-967B-5D5A7D3FF7DE}" type="datetime1">
              <a:rPr lang="ja-JP" altLang="en-US" smtClean="0"/>
              <a:t>2023/2/28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002214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C62E-7619-46E8-967B-5D5A7D3FF7DE}" type="datetime1">
              <a:rPr lang="ja-JP" altLang="en-US" smtClean="0"/>
              <a:t>2023/2/28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6288153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0C62E-7619-46E8-967B-5D5A7D3FF7DE}" type="datetime1">
              <a:rPr lang="ja-JP" altLang="en-US" smtClean="0"/>
              <a:t>2023/2/28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A6979-0714-4377-B894-6BE4C2D6E20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26580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  <p:sldLayoutId id="2147483766" r:id="rId13"/>
    <p:sldLayoutId id="2147483767" r:id="rId14"/>
    <p:sldLayoutId id="2147483768" r:id="rId15"/>
    <p:sldLayoutId id="2147483769" r:id="rId16"/>
    <p:sldLayoutId id="2147483770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6D0423-92ED-41A8-B13E-ED2A99FC38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7699" y="1424701"/>
            <a:ext cx="10046865" cy="1645920"/>
          </a:xfrm>
          <a:noFill/>
          <a:ln w="38100" cap="sq">
            <a:noFill/>
            <a:miter lim="800000"/>
          </a:ln>
        </p:spPr>
        <p:txBody>
          <a:bodyPr rtlCol="0" anchor="ctr">
            <a:noAutofit/>
          </a:bodyPr>
          <a:lstStyle/>
          <a:p>
            <a:pPr algn="ctr"/>
            <a:r>
              <a:rPr lang="ja-JP" altLang="en-US" sz="54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２０５０年ゼロカーボンシティ</a:t>
            </a:r>
            <a:br>
              <a:rPr lang="en-US" altLang="ja-JP" sz="54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</a:br>
            <a:r>
              <a:rPr lang="ja-JP" altLang="en-US" sz="54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への挑戦</a:t>
            </a:r>
            <a:endParaRPr lang="en-US" altLang="ja-JP" sz="54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74B4D8F8-4E82-4BDB-B682-C4008F4B24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77871" y="5473865"/>
            <a:ext cx="4126520" cy="1384135"/>
          </a:xfrm>
        </p:spPr>
        <p:txBody>
          <a:bodyPr rtlCol="0">
            <a:normAutofit/>
          </a:bodyPr>
          <a:lstStyle/>
          <a:p>
            <a:pPr algn="ctr" rtl="0"/>
            <a:r>
              <a:rPr lang="ja-JP" altLang="en-US" sz="2600" dirty="0">
                <a:solidFill>
                  <a:schemeClr val="tx1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令和</a:t>
            </a:r>
            <a:r>
              <a:rPr lang="en-US" altLang="ja-JP" sz="2600" dirty="0">
                <a:solidFill>
                  <a:schemeClr val="tx1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5</a:t>
            </a:r>
            <a:r>
              <a:rPr lang="ja-JP" altLang="en-US" sz="2600" dirty="0">
                <a:solidFill>
                  <a:schemeClr val="tx1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年</a:t>
            </a:r>
            <a:r>
              <a:rPr lang="en-US" altLang="ja-JP" sz="2600" dirty="0">
                <a:solidFill>
                  <a:schemeClr val="tx1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3</a:t>
            </a:r>
            <a:r>
              <a:rPr lang="ja-JP" altLang="en-US" sz="2600" dirty="0">
                <a:solidFill>
                  <a:schemeClr val="tx1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月</a:t>
            </a:r>
            <a:r>
              <a:rPr lang="en-US" altLang="ja-JP" sz="2600" dirty="0">
                <a:solidFill>
                  <a:schemeClr val="tx1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</a:t>
            </a:r>
            <a:r>
              <a:rPr lang="ja-JP" altLang="en-US" sz="2600" dirty="0">
                <a:solidFill>
                  <a:schemeClr val="tx1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日</a:t>
            </a:r>
            <a:endParaRPr lang="en-US" altLang="ja-JP" sz="2600" dirty="0">
              <a:solidFill>
                <a:schemeClr val="tx1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  <a:p>
            <a:pPr algn="ctr" rtl="0"/>
            <a:r>
              <a:rPr lang="ja-JP" altLang="en-US" sz="2800" dirty="0">
                <a:solidFill>
                  <a:schemeClr val="tx1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青森県　風間浦村</a:t>
            </a:r>
          </a:p>
        </p:txBody>
      </p:sp>
      <p:sp>
        <p:nvSpPr>
          <p:cNvPr id="7" name="サブタイトル 2">
            <a:extLst>
              <a:ext uri="{FF2B5EF4-FFF2-40B4-BE49-F238E27FC236}">
                <a16:creationId xmlns:a16="http://schemas.microsoft.com/office/drawing/2014/main" id="{CC296D02-3BAF-4885-9500-3E2CFEC424C0}"/>
              </a:ext>
            </a:extLst>
          </p:cNvPr>
          <p:cNvSpPr txBox="1">
            <a:spLocks/>
          </p:cNvSpPr>
          <p:nvPr/>
        </p:nvSpPr>
        <p:spPr>
          <a:xfrm>
            <a:off x="2404639" y="3429000"/>
            <a:ext cx="7963293" cy="123989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kumimoji="1" sz="200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kumimoji="1" sz="2000" i="0" kern="120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kumimoji="1" sz="1800" i="0" kern="120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kumimoji="1" sz="1600" i="0" kern="120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kumimoji="1" sz="1600" i="0" kern="120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200" dirty="0">
                <a:solidFill>
                  <a:schemeClr val="tx1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「～小さな村の挑戦～</a:t>
            </a:r>
            <a:endParaRPr lang="en-US" altLang="ja-JP" sz="3200" dirty="0">
              <a:solidFill>
                <a:schemeClr val="tx1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  <a:p>
            <a:pPr algn="l"/>
            <a:r>
              <a:rPr lang="ja-JP" altLang="en-US" sz="3200" dirty="0">
                <a:solidFill>
                  <a:schemeClr val="tx1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　　　こころ豊かに暮せるゆかいむら」</a:t>
            </a:r>
          </a:p>
        </p:txBody>
      </p:sp>
    </p:spTree>
    <p:extLst>
      <p:ext uri="{BB962C8B-B14F-4D97-AF65-F5344CB8AC3E}">
        <p14:creationId xmlns:p14="http://schemas.microsoft.com/office/powerpoint/2010/main" val="2401068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A40620-8485-4E4F-A230-AB4651ED1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8594" y="594427"/>
            <a:ext cx="5812092" cy="789709"/>
          </a:xfrm>
          <a:noFill/>
          <a:ln>
            <a:noFill/>
          </a:ln>
        </p:spPr>
        <p:txBody>
          <a:bodyPr wrap="square" rtlCol="0">
            <a:normAutofit/>
          </a:bodyPr>
          <a:lstStyle/>
          <a:p>
            <a:r>
              <a:rPr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脱炭素社会実現への挑戦</a:t>
            </a:r>
            <a:endParaRPr lang="en-US" altLang="ja-JP" sz="40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graphicFrame>
        <p:nvGraphicFramePr>
          <p:cNvPr id="17" name="コンテンツ プレースホルダー 2" descr="SmartArt タイムライン グラフィック プレースホルダー">
            <a:extLst>
              <a:ext uri="{FF2B5EF4-FFF2-40B4-BE49-F238E27FC236}">
                <a16:creationId xmlns:a16="http://schemas.microsoft.com/office/drawing/2014/main" id="{662D6D54-7197-47D2-9945-0EBFD0CAFE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3675072"/>
              </p:ext>
            </p:extLst>
          </p:nvPr>
        </p:nvGraphicFramePr>
        <p:xfrm>
          <a:off x="998297" y="1650339"/>
          <a:ext cx="10351874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44385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" name="図 228">
            <a:extLst>
              <a:ext uri="{FF2B5EF4-FFF2-40B4-BE49-F238E27FC236}">
                <a16:creationId xmlns:a16="http://schemas.microsoft.com/office/drawing/2014/main" id="{B8E2AE22-9E50-4D1E-86E8-C4621496C0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1529" y="4829475"/>
            <a:ext cx="1032490" cy="569129"/>
          </a:xfrm>
          <a:prstGeom prst="rect">
            <a:avLst/>
          </a:prstGeom>
        </p:spPr>
      </p:pic>
      <p:pic>
        <p:nvPicPr>
          <p:cNvPr id="228" name="図 227">
            <a:extLst>
              <a:ext uri="{FF2B5EF4-FFF2-40B4-BE49-F238E27FC236}">
                <a16:creationId xmlns:a16="http://schemas.microsoft.com/office/drawing/2014/main" id="{8E1F03E9-6E02-4120-BAB0-0B2D5AF3AF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3356" y="4878771"/>
            <a:ext cx="838744" cy="462332"/>
          </a:xfrm>
          <a:prstGeom prst="rect">
            <a:avLst/>
          </a:prstGeom>
        </p:spPr>
      </p:pic>
      <p:pic>
        <p:nvPicPr>
          <p:cNvPr id="227" name="図 226">
            <a:extLst>
              <a:ext uri="{FF2B5EF4-FFF2-40B4-BE49-F238E27FC236}">
                <a16:creationId xmlns:a16="http://schemas.microsoft.com/office/drawing/2014/main" id="{A34424F9-95E8-4E58-9583-D712863851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4252" y="4345982"/>
            <a:ext cx="1483235" cy="1070823"/>
          </a:xfrm>
          <a:prstGeom prst="rect">
            <a:avLst/>
          </a:prstGeom>
        </p:spPr>
      </p:pic>
      <p:pic>
        <p:nvPicPr>
          <p:cNvPr id="226" name="図 225">
            <a:extLst>
              <a:ext uri="{FF2B5EF4-FFF2-40B4-BE49-F238E27FC236}">
                <a16:creationId xmlns:a16="http://schemas.microsoft.com/office/drawing/2014/main" id="{3CF33E45-31C3-47AF-9890-B91353B2D2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0794" y="4472542"/>
            <a:ext cx="1249788" cy="902286"/>
          </a:xfrm>
          <a:prstGeom prst="rect">
            <a:avLst/>
          </a:prstGeom>
        </p:spPr>
      </p:pic>
      <p:pic>
        <p:nvPicPr>
          <p:cNvPr id="225" name="図 224">
            <a:extLst>
              <a:ext uri="{FF2B5EF4-FFF2-40B4-BE49-F238E27FC236}">
                <a16:creationId xmlns:a16="http://schemas.microsoft.com/office/drawing/2014/main" id="{49AF4C32-C80A-4E83-9130-D5B38AFC8D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7415" y="4364111"/>
            <a:ext cx="1793029" cy="982715"/>
          </a:xfrm>
          <a:prstGeom prst="rect">
            <a:avLst/>
          </a:prstGeom>
        </p:spPr>
      </p:pic>
      <p:sp>
        <p:nvSpPr>
          <p:cNvPr id="72" name="フローチャート: 論理積ゲート 71">
            <a:extLst>
              <a:ext uri="{FF2B5EF4-FFF2-40B4-BE49-F238E27FC236}">
                <a16:creationId xmlns:a16="http://schemas.microsoft.com/office/drawing/2014/main" id="{A73E4327-50CA-47DB-8FC9-552D65C6E6A4}"/>
              </a:ext>
            </a:extLst>
          </p:cNvPr>
          <p:cNvSpPr/>
          <p:nvPr/>
        </p:nvSpPr>
        <p:spPr>
          <a:xfrm rot="16200000">
            <a:off x="1946763" y="4012815"/>
            <a:ext cx="1658791" cy="3117275"/>
          </a:xfrm>
          <a:prstGeom prst="flowChartDelay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10252CF-FD79-46C6-B9D8-F3209D2C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9340" y="452512"/>
            <a:ext cx="7729728" cy="1023371"/>
          </a:xfrm>
        </p:spPr>
        <p:txBody>
          <a:bodyPr>
            <a:normAutofit/>
          </a:bodyPr>
          <a:lstStyle/>
          <a:p>
            <a:r>
              <a:rPr kumimoji="1" lang="ja-JP" altLang="en-US" sz="40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ゼロカーボンの実現に向けて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60ECD4-3886-4611-8B5C-3A42EAE84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0653" y="2055653"/>
            <a:ext cx="7889674" cy="254385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kumimoji="1" lang="ja-JP" altLang="en-US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１）</a:t>
            </a:r>
            <a:r>
              <a:rPr kumimoji="1" lang="en-US" altLang="ja-JP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CO</a:t>
            </a:r>
            <a:r>
              <a:rPr kumimoji="1" lang="ja-JP" altLang="en-US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₂の排出量削減するには、太陽光・水力・風力発電などの再生可能　</a:t>
            </a:r>
            <a:endParaRPr kumimoji="1" lang="en-US" altLang="ja-JP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　　エネルギーの活用と省エネルギーの推進に努めます。</a:t>
            </a:r>
            <a:endParaRPr kumimoji="1" lang="en-US" altLang="ja-JP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２）</a:t>
            </a:r>
            <a:r>
              <a:rPr kumimoji="1" lang="en-US" altLang="ja-JP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CO</a:t>
            </a:r>
            <a:r>
              <a:rPr kumimoji="1" lang="ja-JP" altLang="en-US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₂の吸収量を増大するには、海洋性植物のブルーカーボン生態系や</a:t>
            </a:r>
            <a:endParaRPr kumimoji="1" lang="en-US" altLang="ja-JP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　　陸上植物のグリーンカーボンの保全と再生に取り組みます。</a:t>
            </a:r>
            <a:endParaRPr kumimoji="1" lang="en-US" altLang="ja-JP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F4B950C2-0404-419D-9927-E78E15059068}"/>
              </a:ext>
            </a:extLst>
          </p:cNvPr>
          <p:cNvGrpSpPr/>
          <p:nvPr/>
        </p:nvGrpSpPr>
        <p:grpSpPr>
          <a:xfrm>
            <a:off x="1307673" y="4993844"/>
            <a:ext cx="3312257" cy="1508260"/>
            <a:chOff x="-1116246" y="5649911"/>
            <a:chExt cx="3352109" cy="1322460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2117AA17-3303-49AF-95F6-81B0D6AAA281}"/>
                </a:ext>
              </a:extLst>
            </p:cNvPr>
            <p:cNvSpPr txBox="1"/>
            <p:nvPr/>
          </p:nvSpPr>
          <p:spPr>
            <a:xfrm>
              <a:off x="-1116246" y="6523165"/>
              <a:ext cx="2790545" cy="44920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 algn="ctr">
                <a:defRPr sz="1400" b="1"/>
              </a:lvl1pPr>
            </a:lstStyle>
            <a:p>
              <a:pPr defTabSz="914400">
                <a:defRPr/>
              </a:pPr>
              <a:r>
                <a:rPr kumimoji="1" lang="ja-JP" altLang="en-US" dirty="0">
                  <a:solidFill>
                    <a:prstClr val="black"/>
                  </a:solidFill>
                  <a:latin typeface="Meiryo UI"/>
                  <a:ea typeface="Meiryo UI"/>
                </a:rPr>
                <a:t>藻場・干潟の保全・創造等により</a:t>
              </a:r>
              <a:br>
                <a:rPr kumimoji="1" lang="en-US" altLang="ja-JP" dirty="0">
                  <a:solidFill>
                    <a:prstClr val="black"/>
                  </a:solidFill>
                  <a:latin typeface="Meiryo UI"/>
                  <a:ea typeface="Meiryo UI"/>
                </a:rPr>
              </a:br>
              <a:r>
                <a:rPr kumimoji="1" lang="ja-JP" altLang="en-US" dirty="0">
                  <a:solidFill>
                    <a:prstClr val="black"/>
                  </a:solidFill>
                  <a:latin typeface="Meiryo UI"/>
                  <a:ea typeface="Meiryo UI"/>
                </a:rPr>
                <a:t>水質浄化や生物多様性を確保</a:t>
              </a:r>
            </a:p>
          </p:txBody>
        </p:sp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C4BA593F-FB25-4524-91B1-561FD81E61CD}"/>
                </a:ext>
              </a:extLst>
            </p:cNvPr>
            <p:cNvGrpSpPr/>
            <p:nvPr/>
          </p:nvGrpSpPr>
          <p:grpSpPr>
            <a:xfrm>
              <a:off x="-282580" y="5649911"/>
              <a:ext cx="2518443" cy="800571"/>
              <a:chOff x="-578226" y="5649911"/>
              <a:chExt cx="2518443" cy="800571"/>
            </a:xfrm>
          </p:grpSpPr>
          <p:grpSp>
            <p:nvGrpSpPr>
              <p:cNvPr id="7" name="グループ化 6">
                <a:extLst>
                  <a:ext uri="{FF2B5EF4-FFF2-40B4-BE49-F238E27FC236}">
                    <a16:creationId xmlns:a16="http://schemas.microsoft.com/office/drawing/2014/main" id="{58454E8B-D7AE-409C-9EF1-A8D568DE7C41}"/>
                  </a:ext>
                </a:extLst>
              </p:cNvPr>
              <p:cNvGrpSpPr/>
              <p:nvPr/>
            </p:nvGrpSpPr>
            <p:grpSpPr>
              <a:xfrm>
                <a:off x="-578226" y="5717332"/>
                <a:ext cx="943505" cy="733150"/>
                <a:chOff x="-708680" y="5748339"/>
                <a:chExt cx="943505" cy="733150"/>
              </a:xfrm>
            </p:grpSpPr>
            <p:pic>
              <p:nvPicPr>
                <p:cNvPr id="49" name="Picture 12">
                  <a:extLst>
                    <a:ext uri="{FF2B5EF4-FFF2-40B4-BE49-F238E27FC236}">
                      <a16:creationId xmlns:a16="http://schemas.microsoft.com/office/drawing/2014/main" id="{1C420CEF-8649-4D8F-8956-5DF75F48B980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5" cstate="hq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19391809">
                  <a:off x="-119585" y="5748339"/>
                  <a:ext cx="354410" cy="29992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50" name="Picture 12">
                  <a:extLst>
                    <a:ext uri="{FF2B5EF4-FFF2-40B4-BE49-F238E27FC236}">
                      <a16:creationId xmlns:a16="http://schemas.microsoft.com/office/drawing/2014/main" id="{14FF92C8-3C4D-4F49-A83F-6AAD057E5719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6" cstate="hq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-708680" y="6290081"/>
                  <a:ext cx="226181" cy="19140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8" name="グループ化 7">
                <a:extLst>
                  <a:ext uri="{FF2B5EF4-FFF2-40B4-BE49-F238E27FC236}">
                    <a16:creationId xmlns:a16="http://schemas.microsoft.com/office/drawing/2014/main" id="{B9EF41FF-F435-4295-BAD4-D2FF1F52A76A}"/>
                  </a:ext>
                </a:extLst>
              </p:cNvPr>
              <p:cNvGrpSpPr/>
              <p:nvPr/>
            </p:nvGrpSpPr>
            <p:grpSpPr>
              <a:xfrm>
                <a:off x="-465132" y="5649911"/>
                <a:ext cx="2405349" cy="758764"/>
                <a:chOff x="-465132" y="5649911"/>
                <a:chExt cx="2405349" cy="758764"/>
              </a:xfrm>
            </p:grpSpPr>
            <p:grpSp>
              <p:nvGrpSpPr>
                <p:cNvPr id="9" name="グループ化 8">
                  <a:extLst>
                    <a:ext uri="{FF2B5EF4-FFF2-40B4-BE49-F238E27FC236}">
                      <a16:creationId xmlns:a16="http://schemas.microsoft.com/office/drawing/2014/main" id="{A2455DB5-8234-4A83-B414-B34C25555C98}"/>
                    </a:ext>
                  </a:extLst>
                </p:cNvPr>
                <p:cNvGrpSpPr/>
                <p:nvPr/>
              </p:nvGrpSpPr>
              <p:grpSpPr>
                <a:xfrm>
                  <a:off x="1211920" y="5826164"/>
                  <a:ext cx="319228" cy="176778"/>
                  <a:chOff x="827576" y="5688960"/>
                  <a:chExt cx="403989" cy="223713"/>
                </a:xfrm>
              </p:grpSpPr>
              <p:sp>
                <p:nvSpPr>
                  <p:cNvPr id="45" name="Freeform 11">
                    <a:extLst>
                      <a:ext uri="{FF2B5EF4-FFF2-40B4-BE49-F238E27FC236}">
                        <a16:creationId xmlns:a16="http://schemas.microsoft.com/office/drawing/2014/main" id="{40423B82-12C8-4A26-9C5C-29001C17A7B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190986" y="5762569"/>
                    <a:ext cx="40579" cy="46242"/>
                  </a:xfrm>
                  <a:custGeom>
                    <a:avLst/>
                    <a:gdLst>
                      <a:gd name="T0" fmla="*/ 0 w 37"/>
                      <a:gd name="T1" fmla="*/ 21 h 42"/>
                      <a:gd name="T2" fmla="*/ 37 w 37"/>
                      <a:gd name="T3" fmla="*/ 42 h 42"/>
                      <a:gd name="T4" fmla="*/ 37 w 37"/>
                      <a:gd name="T5" fmla="*/ 0 h 42"/>
                      <a:gd name="T6" fmla="*/ 0 w 37"/>
                      <a:gd name="T7" fmla="*/ 21 h 4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37" h="42">
                        <a:moveTo>
                          <a:pt x="0" y="21"/>
                        </a:moveTo>
                        <a:cubicBezTo>
                          <a:pt x="0" y="21"/>
                          <a:pt x="17" y="42"/>
                          <a:pt x="37" y="42"/>
                        </a:cubicBezTo>
                        <a:cubicBezTo>
                          <a:pt x="37" y="0"/>
                          <a:pt x="37" y="0"/>
                          <a:pt x="37" y="0"/>
                        </a:cubicBezTo>
                        <a:cubicBezTo>
                          <a:pt x="17" y="0"/>
                          <a:pt x="0" y="21"/>
                          <a:pt x="0" y="21"/>
                        </a:cubicBezTo>
                        <a:close/>
                      </a:path>
                    </a:pathLst>
                  </a:custGeom>
                  <a:solidFill>
                    <a:srgbClr val="0E958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defTabSz="914400">
                      <a:defRPr/>
                    </a:pPr>
                    <a:endParaRPr kumimoji="1" lang="ja-JP" altLang="en-US" sz="1800">
                      <a:solidFill>
                        <a:sysClr val="windowText" lastClr="000000"/>
                      </a:solidFill>
                      <a:latin typeface="Calibri" panose="020F0502020204030204"/>
                      <a:ea typeface="游ゴシック"/>
                    </a:endParaRPr>
                  </a:p>
                </p:txBody>
              </p:sp>
              <p:sp>
                <p:nvSpPr>
                  <p:cNvPr id="46" name="Freeform 12">
                    <a:extLst>
                      <a:ext uri="{FF2B5EF4-FFF2-40B4-BE49-F238E27FC236}">
                        <a16:creationId xmlns:a16="http://schemas.microsoft.com/office/drawing/2014/main" id="{69EF3736-03DD-4DD1-B494-70501906A29A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827576" y="5819247"/>
                    <a:ext cx="304817" cy="93426"/>
                  </a:xfrm>
                  <a:custGeom>
                    <a:avLst/>
                    <a:gdLst>
                      <a:gd name="T0" fmla="*/ 0 w 279"/>
                      <a:gd name="T1" fmla="*/ 43 h 85"/>
                      <a:gd name="T2" fmla="*/ 140 w 279"/>
                      <a:gd name="T3" fmla="*/ 85 h 85"/>
                      <a:gd name="T4" fmla="*/ 279 w 279"/>
                      <a:gd name="T5" fmla="*/ 43 h 85"/>
                      <a:gd name="T6" fmla="*/ 140 w 279"/>
                      <a:gd name="T7" fmla="*/ 0 h 85"/>
                      <a:gd name="T8" fmla="*/ 0 w 279"/>
                      <a:gd name="T9" fmla="*/ 43 h 85"/>
                      <a:gd name="T10" fmla="*/ 97 w 279"/>
                      <a:gd name="T11" fmla="*/ 65 h 85"/>
                      <a:gd name="T12" fmla="*/ 96 w 279"/>
                      <a:gd name="T13" fmla="*/ 63 h 85"/>
                      <a:gd name="T14" fmla="*/ 109 w 279"/>
                      <a:gd name="T15" fmla="*/ 44 h 85"/>
                      <a:gd name="T16" fmla="*/ 95 w 279"/>
                      <a:gd name="T17" fmla="*/ 23 h 85"/>
                      <a:gd name="T18" fmla="*/ 97 w 279"/>
                      <a:gd name="T19" fmla="*/ 21 h 85"/>
                      <a:gd name="T20" fmla="*/ 112 w 279"/>
                      <a:gd name="T21" fmla="*/ 44 h 85"/>
                      <a:gd name="T22" fmla="*/ 97 w 279"/>
                      <a:gd name="T23" fmla="*/ 65 h 85"/>
                      <a:gd name="T24" fmla="*/ 158 w 279"/>
                      <a:gd name="T25" fmla="*/ 55 h 85"/>
                      <a:gd name="T26" fmla="*/ 137 w 279"/>
                      <a:gd name="T27" fmla="*/ 43 h 85"/>
                      <a:gd name="T28" fmla="*/ 158 w 279"/>
                      <a:gd name="T29" fmla="*/ 30 h 85"/>
                      <a:gd name="T30" fmla="*/ 158 w 279"/>
                      <a:gd name="T31" fmla="*/ 55 h 8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279" h="85">
                        <a:moveTo>
                          <a:pt x="0" y="43"/>
                        </a:moveTo>
                        <a:cubicBezTo>
                          <a:pt x="0" y="43"/>
                          <a:pt x="62" y="85"/>
                          <a:pt x="140" y="85"/>
                        </a:cubicBezTo>
                        <a:cubicBezTo>
                          <a:pt x="217" y="85"/>
                          <a:pt x="279" y="43"/>
                          <a:pt x="279" y="43"/>
                        </a:cubicBezTo>
                        <a:cubicBezTo>
                          <a:pt x="279" y="43"/>
                          <a:pt x="217" y="0"/>
                          <a:pt x="140" y="0"/>
                        </a:cubicBezTo>
                        <a:cubicBezTo>
                          <a:pt x="62" y="0"/>
                          <a:pt x="0" y="43"/>
                          <a:pt x="0" y="43"/>
                        </a:cubicBezTo>
                        <a:close/>
                        <a:moveTo>
                          <a:pt x="97" y="65"/>
                        </a:moveTo>
                        <a:cubicBezTo>
                          <a:pt x="96" y="63"/>
                          <a:pt x="96" y="63"/>
                          <a:pt x="96" y="63"/>
                        </a:cubicBezTo>
                        <a:cubicBezTo>
                          <a:pt x="104" y="57"/>
                          <a:pt x="109" y="51"/>
                          <a:pt x="109" y="44"/>
                        </a:cubicBezTo>
                        <a:cubicBezTo>
                          <a:pt x="109" y="32"/>
                          <a:pt x="96" y="23"/>
                          <a:pt x="95" y="23"/>
                        </a:cubicBezTo>
                        <a:cubicBezTo>
                          <a:pt x="97" y="21"/>
                          <a:pt x="97" y="21"/>
                          <a:pt x="97" y="21"/>
                        </a:cubicBezTo>
                        <a:cubicBezTo>
                          <a:pt x="98" y="21"/>
                          <a:pt x="112" y="31"/>
                          <a:pt x="112" y="44"/>
                        </a:cubicBezTo>
                        <a:cubicBezTo>
                          <a:pt x="112" y="52"/>
                          <a:pt x="107" y="59"/>
                          <a:pt x="97" y="65"/>
                        </a:cubicBezTo>
                        <a:close/>
                        <a:moveTo>
                          <a:pt x="158" y="55"/>
                        </a:moveTo>
                        <a:cubicBezTo>
                          <a:pt x="146" y="55"/>
                          <a:pt x="137" y="43"/>
                          <a:pt x="137" y="43"/>
                        </a:cubicBezTo>
                        <a:cubicBezTo>
                          <a:pt x="137" y="43"/>
                          <a:pt x="146" y="30"/>
                          <a:pt x="158" y="30"/>
                        </a:cubicBezTo>
                        <a:lnTo>
                          <a:pt x="158" y="55"/>
                        </a:lnTo>
                        <a:close/>
                      </a:path>
                    </a:pathLst>
                  </a:custGeom>
                  <a:solidFill>
                    <a:srgbClr val="0E958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defTabSz="914400">
                      <a:defRPr/>
                    </a:pPr>
                    <a:endParaRPr kumimoji="1" lang="ja-JP" altLang="en-US" sz="1800">
                      <a:solidFill>
                        <a:sysClr val="windowText" lastClr="000000"/>
                      </a:solidFill>
                      <a:latin typeface="Calibri" panose="020F0502020204030204"/>
                      <a:ea typeface="游ゴシック"/>
                    </a:endParaRPr>
                  </a:p>
                </p:txBody>
              </p:sp>
              <p:sp>
                <p:nvSpPr>
                  <p:cNvPr id="47" name="Freeform 15">
                    <a:extLst>
                      <a:ext uri="{FF2B5EF4-FFF2-40B4-BE49-F238E27FC236}">
                        <a16:creationId xmlns:a16="http://schemas.microsoft.com/office/drawing/2014/main" id="{042A16DA-9314-4E75-AB3E-51DD28335A71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886170" y="5729539"/>
                    <a:ext cx="16987" cy="18874"/>
                  </a:xfrm>
                  <a:custGeom>
                    <a:avLst/>
                    <a:gdLst>
                      <a:gd name="T0" fmla="*/ 0 w 16"/>
                      <a:gd name="T1" fmla="*/ 8 h 17"/>
                      <a:gd name="T2" fmla="*/ 8 w 16"/>
                      <a:gd name="T3" fmla="*/ 17 h 17"/>
                      <a:gd name="T4" fmla="*/ 16 w 16"/>
                      <a:gd name="T5" fmla="*/ 8 h 17"/>
                      <a:gd name="T6" fmla="*/ 8 w 16"/>
                      <a:gd name="T7" fmla="*/ 0 h 17"/>
                      <a:gd name="T8" fmla="*/ 0 w 16"/>
                      <a:gd name="T9" fmla="*/ 8 h 17"/>
                      <a:gd name="T10" fmla="*/ 12 w 16"/>
                      <a:gd name="T11" fmla="*/ 8 h 17"/>
                      <a:gd name="T12" fmla="*/ 8 w 16"/>
                      <a:gd name="T13" fmla="*/ 13 h 17"/>
                      <a:gd name="T14" fmla="*/ 3 w 16"/>
                      <a:gd name="T15" fmla="*/ 8 h 17"/>
                      <a:gd name="T16" fmla="*/ 8 w 16"/>
                      <a:gd name="T17" fmla="*/ 4 h 17"/>
                      <a:gd name="T18" fmla="*/ 12 w 16"/>
                      <a:gd name="T19" fmla="*/ 8 h 1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6" h="17">
                        <a:moveTo>
                          <a:pt x="0" y="8"/>
                        </a:moveTo>
                        <a:cubicBezTo>
                          <a:pt x="0" y="13"/>
                          <a:pt x="3" y="17"/>
                          <a:pt x="8" y="17"/>
                        </a:cubicBezTo>
                        <a:cubicBezTo>
                          <a:pt x="12" y="17"/>
                          <a:pt x="16" y="13"/>
                          <a:pt x="16" y="8"/>
                        </a:cubicBezTo>
                        <a:cubicBezTo>
                          <a:pt x="16" y="4"/>
                          <a:pt x="12" y="0"/>
                          <a:pt x="8" y="0"/>
                        </a:cubicBezTo>
                        <a:cubicBezTo>
                          <a:pt x="3" y="0"/>
                          <a:pt x="0" y="4"/>
                          <a:pt x="0" y="8"/>
                        </a:cubicBezTo>
                        <a:close/>
                        <a:moveTo>
                          <a:pt x="12" y="8"/>
                        </a:moveTo>
                        <a:cubicBezTo>
                          <a:pt x="12" y="11"/>
                          <a:pt x="10" y="13"/>
                          <a:pt x="8" y="13"/>
                        </a:cubicBezTo>
                        <a:cubicBezTo>
                          <a:pt x="5" y="13"/>
                          <a:pt x="3" y="11"/>
                          <a:pt x="3" y="8"/>
                        </a:cubicBezTo>
                        <a:cubicBezTo>
                          <a:pt x="3" y="6"/>
                          <a:pt x="5" y="4"/>
                          <a:pt x="8" y="4"/>
                        </a:cubicBezTo>
                        <a:cubicBezTo>
                          <a:pt x="10" y="4"/>
                          <a:pt x="12" y="6"/>
                          <a:pt x="12" y="8"/>
                        </a:cubicBezTo>
                        <a:close/>
                      </a:path>
                    </a:pathLst>
                  </a:custGeom>
                  <a:solidFill>
                    <a:srgbClr val="0E958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defTabSz="914400">
                      <a:defRPr/>
                    </a:pPr>
                    <a:endParaRPr kumimoji="1" lang="ja-JP" altLang="en-US" sz="1800">
                      <a:solidFill>
                        <a:sysClr val="windowText" lastClr="000000"/>
                      </a:solidFill>
                      <a:latin typeface="Calibri" panose="020F0502020204030204"/>
                      <a:ea typeface="游ゴシック"/>
                    </a:endParaRPr>
                  </a:p>
                </p:txBody>
              </p:sp>
              <p:sp>
                <p:nvSpPr>
                  <p:cNvPr id="48" name="Freeform 16">
                    <a:extLst>
                      <a:ext uri="{FF2B5EF4-FFF2-40B4-BE49-F238E27FC236}">
                        <a16:creationId xmlns:a16="http://schemas.microsoft.com/office/drawing/2014/main" id="{299377BE-EEC5-436E-9EF7-A45B85DE2434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872958" y="5688960"/>
                    <a:ext cx="30199" cy="32086"/>
                  </a:xfrm>
                  <a:custGeom>
                    <a:avLst/>
                    <a:gdLst>
                      <a:gd name="T0" fmla="*/ 28 w 28"/>
                      <a:gd name="T1" fmla="*/ 15 h 29"/>
                      <a:gd name="T2" fmla="*/ 14 w 28"/>
                      <a:gd name="T3" fmla="*/ 0 h 29"/>
                      <a:gd name="T4" fmla="*/ 0 w 28"/>
                      <a:gd name="T5" fmla="*/ 15 h 29"/>
                      <a:gd name="T6" fmla="*/ 14 w 28"/>
                      <a:gd name="T7" fmla="*/ 29 h 29"/>
                      <a:gd name="T8" fmla="*/ 28 w 28"/>
                      <a:gd name="T9" fmla="*/ 15 h 29"/>
                      <a:gd name="T10" fmla="*/ 4 w 28"/>
                      <a:gd name="T11" fmla="*/ 15 h 29"/>
                      <a:gd name="T12" fmla="*/ 14 w 28"/>
                      <a:gd name="T13" fmla="*/ 5 h 29"/>
                      <a:gd name="T14" fmla="*/ 24 w 28"/>
                      <a:gd name="T15" fmla="*/ 15 h 29"/>
                      <a:gd name="T16" fmla="*/ 14 w 28"/>
                      <a:gd name="T17" fmla="*/ 25 h 29"/>
                      <a:gd name="T18" fmla="*/ 4 w 28"/>
                      <a:gd name="T19" fmla="*/ 15 h 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8" h="29">
                        <a:moveTo>
                          <a:pt x="28" y="15"/>
                        </a:moveTo>
                        <a:cubicBezTo>
                          <a:pt x="28" y="7"/>
                          <a:pt x="22" y="0"/>
                          <a:pt x="14" y="0"/>
                        </a:cubicBezTo>
                        <a:cubicBezTo>
                          <a:pt x="6" y="0"/>
                          <a:pt x="0" y="7"/>
                          <a:pt x="0" y="15"/>
                        </a:cubicBezTo>
                        <a:cubicBezTo>
                          <a:pt x="0" y="22"/>
                          <a:pt x="6" y="29"/>
                          <a:pt x="14" y="29"/>
                        </a:cubicBezTo>
                        <a:cubicBezTo>
                          <a:pt x="22" y="29"/>
                          <a:pt x="28" y="22"/>
                          <a:pt x="28" y="15"/>
                        </a:cubicBezTo>
                        <a:close/>
                        <a:moveTo>
                          <a:pt x="4" y="15"/>
                        </a:moveTo>
                        <a:cubicBezTo>
                          <a:pt x="4" y="9"/>
                          <a:pt x="9" y="5"/>
                          <a:pt x="14" y="5"/>
                        </a:cubicBezTo>
                        <a:cubicBezTo>
                          <a:pt x="20" y="5"/>
                          <a:pt x="24" y="9"/>
                          <a:pt x="24" y="15"/>
                        </a:cubicBezTo>
                        <a:cubicBezTo>
                          <a:pt x="24" y="20"/>
                          <a:pt x="20" y="25"/>
                          <a:pt x="14" y="25"/>
                        </a:cubicBezTo>
                        <a:cubicBezTo>
                          <a:pt x="9" y="25"/>
                          <a:pt x="4" y="20"/>
                          <a:pt x="4" y="15"/>
                        </a:cubicBezTo>
                        <a:close/>
                      </a:path>
                    </a:pathLst>
                  </a:custGeom>
                  <a:solidFill>
                    <a:srgbClr val="0E958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defTabSz="914400">
                      <a:defRPr/>
                    </a:pPr>
                    <a:endParaRPr kumimoji="1" lang="ja-JP" altLang="en-US" sz="1800">
                      <a:solidFill>
                        <a:sysClr val="windowText" lastClr="000000"/>
                      </a:solidFill>
                      <a:latin typeface="Calibri" panose="020F0502020204030204"/>
                      <a:ea typeface="游ゴシック"/>
                    </a:endParaRPr>
                  </a:p>
                </p:txBody>
              </p:sp>
            </p:grpSp>
            <p:grpSp>
              <p:nvGrpSpPr>
                <p:cNvPr id="10" name="グループ化 9">
                  <a:extLst>
                    <a:ext uri="{FF2B5EF4-FFF2-40B4-BE49-F238E27FC236}">
                      <a16:creationId xmlns:a16="http://schemas.microsoft.com/office/drawing/2014/main" id="{BB836224-C488-4F9B-BA72-700A0E2992D4}"/>
                    </a:ext>
                  </a:extLst>
                </p:cNvPr>
                <p:cNvGrpSpPr/>
                <p:nvPr/>
              </p:nvGrpSpPr>
              <p:grpSpPr>
                <a:xfrm>
                  <a:off x="502740" y="6132401"/>
                  <a:ext cx="224836" cy="86693"/>
                  <a:chOff x="1272145" y="5780499"/>
                  <a:chExt cx="301041" cy="116076"/>
                </a:xfrm>
              </p:grpSpPr>
              <p:sp>
                <p:nvSpPr>
                  <p:cNvPr id="41" name="Freeform 13">
                    <a:extLst>
                      <a:ext uri="{FF2B5EF4-FFF2-40B4-BE49-F238E27FC236}">
                        <a16:creationId xmlns:a16="http://schemas.microsoft.com/office/drawing/2014/main" id="{75306596-39F4-43D3-AE41-6508449EAC3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272145" y="5835234"/>
                    <a:ext cx="34917" cy="40580"/>
                  </a:xfrm>
                  <a:custGeom>
                    <a:avLst/>
                    <a:gdLst>
                      <a:gd name="T0" fmla="*/ 0 w 32"/>
                      <a:gd name="T1" fmla="*/ 0 h 37"/>
                      <a:gd name="T2" fmla="*/ 0 w 32"/>
                      <a:gd name="T3" fmla="*/ 37 h 37"/>
                      <a:gd name="T4" fmla="*/ 32 w 32"/>
                      <a:gd name="T5" fmla="*/ 19 h 37"/>
                      <a:gd name="T6" fmla="*/ 0 w 32"/>
                      <a:gd name="T7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32" h="37">
                        <a:moveTo>
                          <a:pt x="0" y="0"/>
                        </a:moveTo>
                        <a:cubicBezTo>
                          <a:pt x="0" y="37"/>
                          <a:pt x="0" y="37"/>
                          <a:pt x="0" y="37"/>
                        </a:cubicBezTo>
                        <a:cubicBezTo>
                          <a:pt x="18" y="37"/>
                          <a:pt x="32" y="19"/>
                          <a:pt x="32" y="19"/>
                        </a:cubicBezTo>
                        <a:cubicBezTo>
                          <a:pt x="32" y="19"/>
                          <a:pt x="18" y="0"/>
                          <a:pt x="0" y="0"/>
                        </a:cubicBezTo>
                        <a:close/>
                      </a:path>
                    </a:pathLst>
                  </a:custGeom>
                  <a:solidFill>
                    <a:srgbClr val="0E958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defTabSz="914400">
                      <a:defRPr/>
                    </a:pPr>
                    <a:endParaRPr kumimoji="1" lang="ja-JP" altLang="en-US" sz="1800">
                      <a:solidFill>
                        <a:sysClr val="windowText" lastClr="000000"/>
                      </a:solidFill>
                      <a:latin typeface="Calibri" panose="020F0502020204030204"/>
                      <a:ea typeface="游ゴシック"/>
                    </a:endParaRPr>
                  </a:p>
                </p:txBody>
              </p:sp>
              <p:sp>
                <p:nvSpPr>
                  <p:cNvPr id="42" name="Freeform 14">
                    <a:extLst>
                      <a:ext uri="{FF2B5EF4-FFF2-40B4-BE49-F238E27FC236}">
                        <a16:creationId xmlns:a16="http://schemas.microsoft.com/office/drawing/2014/main" id="{CAB221C0-8CEA-4BA0-84C5-F1AADD855F65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07062" y="5815416"/>
                    <a:ext cx="266124" cy="81159"/>
                  </a:xfrm>
                  <a:custGeom>
                    <a:avLst/>
                    <a:gdLst>
                      <a:gd name="T0" fmla="*/ 0 w 243"/>
                      <a:gd name="T1" fmla="*/ 37 h 74"/>
                      <a:gd name="T2" fmla="*/ 122 w 243"/>
                      <a:gd name="T3" fmla="*/ 74 h 74"/>
                      <a:gd name="T4" fmla="*/ 243 w 243"/>
                      <a:gd name="T5" fmla="*/ 37 h 74"/>
                      <a:gd name="T6" fmla="*/ 122 w 243"/>
                      <a:gd name="T7" fmla="*/ 0 h 74"/>
                      <a:gd name="T8" fmla="*/ 0 w 243"/>
                      <a:gd name="T9" fmla="*/ 37 h 74"/>
                      <a:gd name="T10" fmla="*/ 159 w 243"/>
                      <a:gd name="T11" fmla="*/ 17 h 74"/>
                      <a:gd name="T12" fmla="*/ 160 w 243"/>
                      <a:gd name="T13" fmla="*/ 19 h 74"/>
                      <a:gd name="T14" fmla="*/ 148 w 243"/>
                      <a:gd name="T15" fmla="*/ 38 h 74"/>
                      <a:gd name="T16" fmla="*/ 160 w 243"/>
                      <a:gd name="T17" fmla="*/ 54 h 74"/>
                      <a:gd name="T18" fmla="*/ 159 w 243"/>
                      <a:gd name="T19" fmla="*/ 56 h 74"/>
                      <a:gd name="T20" fmla="*/ 146 w 243"/>
                      <a:gd name="T21" fmla="*/ 38 h 74"/>
                      <a:gd name="T22" fmla="*/ 159 w 243"/>
                      <a:gd name="T23" fmla="*/ 17 h 74"/>
                      <a:gd name="T24" fmla="*/ 124 w 243"/>
                      <a:gd name="T25" fmla="*/ 37 h 74"/>
                      <a:gd name="T26" fmla="*/ 105 w 243"/>
                      <a:gd name="T27" fmla="*/ 48 h 74"/>
                      <a:gd name="T28" fmla="*/ 105 w 243"/>
                      <a:gd name="T29" fmla="*/ 26 h 74"/>
                      <a:gd name="T30" fmla="*/ 124 w 243"/>
                      <a:gd name="T31" fmla="*/ 37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243" h="74">
                        <a:moveTo>
                          <a:pt x="0" y="37"/>
                        </a:moveTo>
                        <a:cubicBezTo>
                          <a:pt x="0" y="37"/>
                          <a:pt x="55" y="74"/>
                          <a:pt x="122" y="74"/>
                        </a:cubicBezTo>
                        <a:cubicBezTo>
                          <a:pt x="189" y="74"/>
                          <a:pt x="243" y="37"/>
                          <a:pt x="243" y="37"/>
                        </a:cubicBezTo>
                        <a:cubicBezTo>
                          <a:pt x="243" y="37"/>
                          <a:pt x="189" y="0"/>
                          <a:pt x="122" y="0"/>
                        </a:cubicBezTo>
                        <a:cubicBezTo>
                          <a:pt x="55" y="0"/>
                          <a:pt x="0" y="37"/>
                          <a:pt x="0" y="37"/>
                        </a:cubicBezTo>
                        <a:close/>
                        <a:moveTo>
                          <a:pt x="159" y="17"/>
                        </a:moveTo>
                        <a:cubicBezTo>
                          <a:pt x="160" y="19"/>
                          <a:pt x="160" y="19"/>
                          <a:pt x="160" y="19"/>
                        </a:cubicBezTo>
                        <a:cubicBezTo>
                          <a:pt x="160" y="19"/>
                          <a:pt x="148" y="28"/>
                          <a:pt x="148" y="38"/>
                        </a:cubicBezTo>
                        <a:cubicBezTo>
                          <a:pt x="148" y="44"/>
                          <a:pt x="152" y="49"/>
                          <a:pt x="160" y="54"/>
                        </a:cubicBezTo>
                        <a:cubicBezTo>
                          <a:pt x="159" y="56"/>
                          <a:pt x="159" y="56"/>
                          <a:pt x="159" y="56"/>
                        </a:cubicBezTo>
                        <a:cubicBezTo>
                          <a:pt x="150" y="51"/>
                          <a:pt x="146" y="45"/>
                          <a:pt x="146" y="38"/>
                        </a:cubicBezTo>
                        <a:cubicBezTo>
                          <a:pt x="146" y="26"/>
                          <a:pt x="158" y="18"/>
                          <a:pt x="159" y="17"/>
                        </a:cubicBezTo>
                        <a:close/>
                        <a:moveTo>
                          <a:pt x="124" y="37"/>
                        </a:moveTo>
                        <a:cubicBezTo>
                          <a:pt x="124" y="37"/>
                          <a:pt x="116" y="48"/>
                          <a:pt x="105" y="48"/>
                        </a:cubicBezTo>
                        <a:cubicBezTo>
                          <a:pt x="105" y="26"/>
                          <a:pt x="105" y="26"/>
                          <a:pt x="105" y="26"/>
                        </a:cubicBezTo>
                        <a:cubicBezTo>
                          <a:pt x="116" y="26"/>
                          <a:pt x="124" y="37"/>
                          <a:pt x="124" y="37"/>
                        </a:cubicBezTo>
                        <a:close/>
                      </a:path>
                    </a:pathLst>
                  </a:custGeom>
                  <a:solidFill>
                    <a:srgbClr val="0E958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defTabSz="914400">
                      <a:defRPr/>
                    </a:pPr>
                    <a:endParaRPr kumimoji="1" lang="ja-JP" altLang="en-US" sz="1800">
                      <a:solidFill>
                        <a:sysClr val="windowText" lastClr="000000"/>
                      </a:solidFill>
                      <a:latin typeface="Calibri" panose="020F0502020204030204"/>
                      <a:ea typeface="游ゴシック"/>
                    </a:endParaRPr>
                  </a:p>
                </p:txBody>
              </p:sp>
              <p:sp>
                <p:nvSpPr>
                  <p:cNvPr id="43" name="Freeform 17">
                    <a:extLst>
                      <a:ext uri="{FF2B5EF4-FFF2-40B4-BE49-F238E27FC236}">
                        <a16:creationId xmlns:a16="http://schemas.microsoft.com/office/drawing/2014/main" id="{A64372D5-10EB-4789-87FB-E7F5CAD947EE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42987" y="5812585"/>
                    <a:ext cx="15099" cy="16043"/>
                  </a:xfrm>
                  <a:custGeom>
                    <a:avLst/>
                    <a:gdLst>
                      <a:gd name="T0" fmla="*/ 0 w 14"/>
                      <a:gd name="T1" fmla="*/ 7 h 14"/>
                      <a:gd name="T2" fmla="*/ 7 w 14"/>
                      <a:gd name="T3" fmla="*/ 14 h 14"/>
                      <a:gd name="T4" fmla="*/ 14 w 14"/>
                      <a:gd name="T5" fmla="*/ 7 h 14"/>
                      <a:gd name="T6" fmla="*/ 7 w 14"/>
                      <a:gd name="T7" fmla="*/ 0 h 14"/>
                      <a:gd name="T8" fmla="*/ 0 w 14"/>
                      <a:gd name="T9" fmla="*/ 7 h 14"/>
                      <a:gd name="T10" fmla="*/ 11 w 14"/>
                      <a:gd name="T11" fmla="*/ 7 h 14"/>
                      <a:gd name="T12" fmla="*/ 7 w 14"/>
                      <a:gd name="T13" fmla="*/ 11 h 14"/>
                      <a:gd name="T14" fmla="*/ 3 w 14"/>
                      <a:gd name="T15" fmla="*/ 7 h 14"/>
                      <a:gd name="T16" fmla="*/ 7 w 14"/>
                      <a:gd name="T17" fmla="*/ 3 h 14"/>
                      <a:gd name="T18" fmla="*/ 11 w 14"/>
                      <a:gd name="T19" fmla="*/ 7 h 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4" h="14">
                        <a:moveTo>
                          <a:pt x="0" y="7"/>
                        </a:moveTo>
                        <a:cubicBezTo>
                          <a:pt x="0" y="11"/>
                          <a:pt x="3" y="14"/>
                          <a:pt x="7" y="14"/>
                        </a:cubicBezTo>
                        <a:cubicBezTo>
                          <a:pt x="11" y="14"/>
                          <a:pt x="14" y="11"/>
                          <a:pt x="14" y="7"/>
                        </a:cubicBezTo>
                        <a:cubicBezTo>
                          <a:pt x="14" y="3"/>
                          <a:pt x="11" y="0"/>
                          <a:pt x="7" y="0"/>
                        </a:cubicBezTo>
                        <a:cubicBezTo>
                          <a:pt x="3" y="0"/>
                          <a:pt x="0" y="3"/>
                          <a:pt x="0" y="7"/>
                        </a:cubicBezTo>
                        <a:close/>
                        <a:moveTo>
                          <a:pt x="11" y="7"/>
                        </a:moveTo>
                        <a:cubicBezTo>
                          <a:pt x="11" y="9"/>
                          <a:pt x="9" y="11"/>
                          <a:pt x="7" y="11"/>
                        </a:cubicBezTo>
                        <a:cubicBezTo>
                          <a:pt x="5" y="11"/>
                          <a:pt x="3" y="9"/>
                          <a:pt x="3" y="7"/>
                        </a:cubicBezTo>
                        <a:cubicBezTo>
                          <a:pt x="3" y="5"/>
                          <a:pt x="5" y="3"/>
                          <a:pt x="7" y="3"/>
                        </a:cubicBezTo>
                        <a:cubicBezTo>
                          <a:pt x="9" y="3"/>
                          <a:pt x="11" y="5"/>
                          <a:pt x="11" y="7"/>
                        </a:cubicBezTo>
                        <a:close/>
                      </a:path>
                    </a:pathLst>
                  </a:custGeom>
                  <a:solidFill>
                    <a:srgbClr val="0E958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defTabSz="914400">
                      <a:defRPr/>
                    </a:pPr>
                    <a:endParaRPr kumimoji="1" lang="ja-JP" altLang="en-US" sz="1800">
                      <a:solidFill>
                        <a:sysClr val="windowText" lastClr="000000"/>
                      </a:solidFill>
                      <a:latin typeface="Calibri" panose="020F0502020204030204"/>
                      <a:ea typeface="游ゴシック"/>
                    </a:endParaRPr>
                  </a:p>
                </p:txBody>
              </p:sp>
              <p:sp>
                <p:nvSpPr>
                  <p:cNvPr id="44" name="Freeform 18">
                    <a:extLst>
                      <a:ext uri="{FF2B5EF4-FFF2-40B4-BE49-F238E27FC236}">
                        <a16:creationId xmlns:a16="http://schemas.microsoft.com/office/drawing/2014/main" id="{6638CC5F-454F-42D7-9709-38BECDB83088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31663" y="5780499"/>
                    <a:ext cx="26424" cy="24536"/>
                  </a:xfrm>
                  <a:custGeom>
                    <a:avLst/>
                    <a:gdLst>
                      <a:gd name="T0" fmla="*/ 12 w 24"/>
                      <a:gd name="T1" fmla="*/ 23 h 23"/>
                      <a:gd name="T2" fmla="*/ 24 w 24"/>
                      <a:gd name="T3" fmla="*/ 11 h 23"/>
                      <a:gd name="T4" fmla="*/ 12 w 24"/>
                      <a:gd name="T5" fmla="*/ 0 h 23"/>
                      <a:gd name="T6" fmla="*/ 0 w 24"/>
                      <a:gd name="T7" fmla="*/ 11 h 23"/>
                      <a:gd name="T8" fmla="*/ 12 w 24"/>
                      <a:gd name="T9" fmla="*/ 23 h 23"/>
                      <a:gd name="T10" fmla="*/ 12 w 24"/>
                      <a:gd name="T11" fmla="*/ 3 h 23"/>
                      <a:gd name="T12" fmla="*/ 20 w 24"/>
                      <a:gd name="T13" fmla="*/ 11 h 23"/>
                      <a:gd name="T14" fmla="*/ 12 w 24"/>
                      <a:gd name="T15" fmla="*/ 20 h 23"/>
                      <a:gd name="T16" fmla="*/ 4 w 24"/>
                      <a:gd name="T17" fmla="*/ 11 h 23"/>
                      <a:gd name="T18" fmla="*/ 12 w 24"/>
                      <a:gd name="T19" fmla="*/ 3 h 2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4" h="23">
                        <a:moveTo>
                          <a:pt x="12" y="23"/>
                        </a:moveTo>
                        <a:cubicBezTo>
                          <a:pt x="19" y="23"/>
                          <a:pt x="24" y="18"/>
                          <a:pt x="24" y="11"/>
                        </a:cubicBezTo>
                        <a:cubicBezTo>
                          <a:pt x="24" y="5"/>
                          <a:pt x="19" y="0"/>
                          <a:pt x="12" y="0"/>
                        </a:cubicBezTo>
                        <a:cubicBezTo>
                          <a:pt x="6" y="0"/>
                          <a:pt x="0" y="5"/>
                          <a:pt x="0" y="11"/>
                        </a:cubicBezTo>
                        <a:cubicBezTo>
                          <a:pt x="0" y="18"/>
                          <a:pt x="6" y="23"/>
                          <a:pt x="12" y="23"/>
                        </a:cubicBezTo>
                        <a:close/>
                        <a:moveTo>
                          <a:pt x="12" y="3"/>
                        </a:moveTo>
                        <a:cubicBezTo>
                          <a:pt x="17" y="3"/>
                          <a:pt x="20" y="7"/>
                          <a:pt x="20" y="11"/>
                        </a:cubicBezTo>
                        <a:cubicBezTo>
                          <a:pt x="20" y="16"/>
                          <a:pt x="17" y="20"/>
                          <a:pt x="12" y="20"/>
                        </a:cubicBezTo>
                        <a:cubicBezTo>
                          <a:pt x="8" y="20"/>
                          <a:pt x="4" y="16"/>
                          <a:pt x="4" y="11"/>
                        </a:cubicBezTo>
                        <a:cubicBezTo>
                          <a:pt x="4" y="7"/>
                          <a:pt x="8" y="3"/>
                          <a:pt x="12" y="3"/>
                        </a:cubicBezTo>
                        <a:close/>
                      </a:path>
                    </a:pathLst>
                  </a:custGeom>
                  <a:solidFill>
                    <a:srgbClr val="0E958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defTabSz="914400">
                      <a:defRPr/>
                    </a:pPr>
                    <a:endParaRPr kumimoji="1" lang="ja-JP" altLang="en-US" sz="1800">
                      <a:solidFill>
                        <a:sysClr val="windowText" lastClr="000000"/>
                      </a:solidFill>
                      <a:latin typeface="Calibri" panose="020F0502020204030204"/>
                      <a:ea typeface="游ゴシック"/>
                    </a:endParaRPr>
                  </a:p>
                </p:txBody>
              </p:sp>
            </p:grpSp>
            <p:grpSp>
              <p:nvGrpSpPr>
                <p:cNvPr id="11" name="グループ化 10">
                  <a:extLst>
                    <a:ext uri="{FF2B5EF4-FFF2-40B4-BE49-F238E27FC236}">
                      <a16:creationId xmlns:a16="http://schemas.microsoft.com/office/drawing/2014/main" id="{01C1E9F0-3F67-45B3-AB37-C000FE2808C1}"/>
                    </a:ext>
                  </a:extLst>
                </p:cNvPr>
                <p:cNvGrpSpPr/>
                <p:nvPr/>
              </p:nvGrpSpPr>
              <p:grpSpPr>
                <a:xfrm>
                  <a:off x="-465132" y="5649911"/>
                  <a:ext cx="2094726" cy="569321"/>
                  <a:chOff x="-2121650" y="5688960"/>
                  <a:chExt cx="3024807" cy="822103"/>
                </a:xfrm>
              </p:grpSpPr>
              <p:sp>
                <p:nvSpPr>
                  <p:cNvPr id="37" name="Freeform 11">
                    <a:extLst>
                      <a:ext uri="{FF2B5EF4-FFF2-40B4-BE49-F238E27FC236}">
                        <a16:creationId xmlns:a16="http://schemas.microsoft.com/office/drawing/2014/main" id="{14017C06-0140-41A0-87A1-1AD8E875D2B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-1595281" y="6464820"/>
                    <a:ext cx="40578" cy="46243"/>
                  </a:xfrm>
                  <a:custGeom>
                    <a:avLst/>
                    <a:gdLst>
                      <a:gd name="T0" fmla="*/ 0 w 37"/>
                      <a:gd name="T1" fmla="*/ 21 h 42"/>
                      <a:gd name="T2" fmla="*/ 37 w 37"/>
                      <a:gd name="T3" fmla="*/ 42 h 42"/>
                      <a:gd name="T4" fmla="*/ 37 w 37"/>
                      <a:gd name="T5" fmla="*/ 0 h 42"/>
                      <a:gd name="T6" fmla="*/ 0 w 37"/>
                      <a:gd name="T7" fmla="*/ 21 h 4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37" h="42">
                        <a:moveTo>
                          <a:pt x="0" y="21"/>
                        </a:moveTo>
                        <a:cubicBezTo>
                          <a:pt x="0" y="21"/>
                          <a:pt x="17" y="42"/>
                          <a:pt x="37" y="42"/>
                        </a:cubicBezTo>
                        <a:cubicBezTo>
                          <a:pt x="37" y="0"/>
                          <a:pt x="37" y="0"/>
                          <a:pt x="37" y="0"/>
                        </a:cubicBezTo>
                        <a:cubicBezTo>
                          <a:pt x="17" y="0"/>
                          <a:pt x="0" y="21"/>
                          <a:pt x="0" y="21"/>
                        </a:cubicBezTo>
                        <a:close/>
                      </a:path>
                    </a:pathLst>
                  </a:custGeom>
                  <a:solidFill>
                    <a:srgbClr val="0E958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defTabSz="914400">
                      <a:defRPr/>
                    </a:pPr>
                    <a:endParaRPr kumimoji="1" lang="ja-JP" altLang="en-US" sz="1800">
                      <a:solidFill>
                        <a:sysClr val="windowText" lastClr="000000"/>
                      </a:solidFill>
                      <a:latin typeface="Calibri" panose="020F0502020204030204"/>
                      <a:ea typeface="游ゴシック"/>
                    </a:endParaRPr>
                  </a:p>
                </p:txBody>
              </p:sp>
              <p:sp>
                <p:nvSpPr>
                  <p:cNvPr id="38" name="Freeform 12">
                    <a:extLst>
                      <a:ext uri="{FF2B5EF4-FFF2-40B4-BE49-F238E27FC236}">
                        <a16:creationId xmlns:a16="http://schemas.microsoft.com/office/drawing/2014/main" id="{5024646A-35DF-4025-A341-B38D3202265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2121650" y="6121658"/>
                    <a:ext cx="304816" cy="93427"/>
                  </a:xfrm>
                  <a:custGeom>
                    <a:avLst/>
                    <a:gdLst>
                      <a:gd name="T0" fmla="*/ 0 w 279"/>
                      <a:gd name="T1" fmla="*/ 43 h 85"/>
                      <a:gd name="T2" fmla="*/ 140 w 279"/>
                      <a:gd name="T3" fmla="*/ 85 h 85"/>
                      <a:gd name="T4" fmla="*/ 279 w 279"/>
                      <a:gd name="T5" fmla="*/ 43 h 85"/>
                      <a:gd name="T6" fmla="*/ 140 w 279"/>
                      <a:gd name="T7" fmla="*/ 0 h 85"/>
                      <a:gd name="T8" fmla="*/ 0 w 279"/>
                      <a:gd name="T9" fmla="*/ 43 h 85"/>
                      <a:gd name="T10" fmla="*/ 97 w 279"/>
                      <a:gd name="T11" fmla="*/ 65 h 85"/>
                      <a:gd name="T12" fmla="*/ 96 w 279"/>
                      <a:gd name="T13" fmla="*/ 63 h 85"/>
                      <a:gd name="T14" fmla="*/ 109 w 279"/>
                      <a:gd name="T15" fmla="*/ 44 h 85"/>
                      <a:gd name="T16" fmla="*/ 95 w 279"/>
                      <a:gd name="T17" fmla="*/ 23 h 85"/>
                      <a:gd name="T18" fmla="*/ 97 w 279"/>
                      <a:gd name="T19" fmla="*/ 21 h 85"/>
                      <a:gd name="T20" fmla="*/ 112 w 279"/>
                      <a:gd name="T21" fmla="*/ 44 h 85"/>
                      <a:gd name="T22" fmla="*/ 97 w 279"/>
                      <a:gd name="T23" fmla="*/ 65 h 85"/>
                      <a:gd name="T24" fmla="*/ 158 w 279"/>
                      <a:gd name="T25" fmla="*/ 55 h 85"/>
                      <a:gd name="T26" fmla="*/ 137 w 279"/>
                      <a:gd name="T27" fmla="*/ 43 h 85"/>
                      <a:gd name="T28" fmla="*/ 158 w 279"/>
                      <a:gd name="T29" fmla="*/ 30 h 85"/>
                      <a:gd name="T30" fmla="*/ 158 w 279"/>
                      <a:gd name="T31" fmla="*/ 55 h 8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279" h="85">
                        <a:moveTo>
                          <a:pt x="0" y="43"/>
                        </a:moveTo>
                        <a:cubicBezTo>
                          <a:pt x="0" y="43"/>
                          <a:pt x="62" y="85"/>
                          <a:pt x="140" y="85"/>
                        </a:cubicBezTo>
                        <a:cubicBezTo>
                          <a:pt x="217" y="85"/>
                          <a:pt x="279" y="43"/>
                          <a:pt x="279" y="43"/>
                        </a:cubicBezTo>
                        <a:cubicBezTo>
                          <a:pt x="279" y="43"/>
                          <a:pt x="217" y="0"/>
                          <a:pt x="140" y="0"/>
                        </a:cubicBezTo>
                        <a:cubicBezTo>
                          <a:pt x="62" y="0"/>
                          <a:pt x="0" y="43"/>
                          <a:pt x="0" y="43"/>
                        </a:cubicBezTo>
                        <a:close/>
                        <a:moveTo>
                          <a:pt x="97" y="65"/>
                        </a:moveTo>
                        <a:cubicBezTo>
                          <a:pt x="96" y="63"/>
                          <a:pt x="96" y="63"/>
                          <a:pt x="96" y="63"/>
                        </a:cubicBezTo>
                        <a:cubicBezTo>
                          <a:pt x="104" y="57"/>
                          <a:pt x="109" y="51"/>
                          <a:pt x="109" y="44"/>
                        </a:cubicBezTo>
                        <a:cubicBezTo>
                          <a:pt x="109" y="32"/>
                          <a:pt x="96" y="23"/>
                          <a:pt x="95" y="23"/>
                        </a:cubicBezTo>
                        <a:cubicBezTo>
                          <a:pt x="97" y="21"/>
                          <a:pt x="97" y="21"/>
                          <a:pt x="97" y="21"/>
                        </a:cubicBezTo>
                        <a:cubicBezTo>
                          <a:pt x="98" y="21"/>
                          <a:pt x="112" y="31"/>
                          <a:pt x="112" y="44"/>
                        </a:cubicBezTo>
                        <a:cubicBezTo>
                          <a:pt x="112" y="52"/>
                          <a:pt x="107" y="59"/>
                          <a:pt x="97" y="65"/>
                        </a:cubicBezTo>
                        <a:close/>
                        <a:moveTo>
                          <a:pt x="158" y="55"/>
                        </a:moveTo>
                        <a:cubicBezTo>
                          <a:pt x="146" y="55"/>
                          <a:pt x="137" y="43"/>
                          <a:pt x="137" y="43"/>
                        </a:cubicBezTo>
                        <a:cubicBezTo>
                          <a:pt x="137" y="43"/>
                          <a:pt x="146" y="30"/>
                          <a:pt x="158" y="30"/>
                        </a:cubicBezTo>
                        <a:lnTo>
                          <a:pt x="158" y="55"/>
                        </a:lnTo>
                        <a:close/>
                      </a:path>
                    </a:pathLst>
                  </a:custGeom>
                  <a:solidFill>
                    <a:srgbClr val="0E958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defTabSz="914400">
                      <a:defRPr/>
                    </a:pPr>
                    <a:endParaRPr kumimoji="1" lang="ja-JP" altLang="en-US" sz="1800">
                      <a:solidFill>
                        <a:sysClr val="windowText" lastClr="000000"/>
                      </a:solidFill>
                      <a:latin typeface="Calibri" panose="020F0502020204030204"/>
                      <a:ea typeface="游ゴシック"/>
                    </a:endParaRPr>
                  </a:p>
                </p:txBody>
              </p:sp>
              <p:sp>
                <p:nvSpPr>
                  <p:cNvPr id="39" name="Freeform 15">
                    <a:extLst>
                      <a:ext uri="{FF2B5EF4-FFF2-40B4-BE49-F238E27FC236}">
                        <a16:creationId xmlns:a16="http://schemas.microsoft.com/office/drawing/2014/main" id="{A23A023D-991F-49B5-A314-609462134270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886170" y="5729539"/>
                    <a:ext cx="16987" cy="18874"/>
                  </a:xfrm>
                  <a:custGeom>
                    <a:avLst/>
                    <a:gdLst>
                      <a:gd name="T0" fmla="*/ 0 w 16"/>
                      <a:gd name="T1" fmla="*/ 8 h 17"/>
                      <a:gd name="T2" fmla="*/ 8 w 16"/>
                      <a:gd name="T3" fmla="*/ 17 h 17"/>
                      <a:gd name="T4" fmla="*/ 16 w 16"/>
                      <a:gd name="T5" fmla="*/ 8 h 17"/>
                      <a:gd name="T6" fmla="*/ 8 w 16"/>
                      <a:gd name="T7" fmla="*/ 0 h 17"/>
                      <a:gd name="T8" fmla="*/ 0 w 16"/>
                      <a:gd name="T9" fmla="*/ 8 h 17"/>
                      <a:gd name="T10" fmla="*/ 12 w 16"/>
                      <a:gd name="T11" fmla="*/ 8 h 17"/>
                      <a:gd name="T12" fmla="*/ 8 w 16"/>
                      <a:gd name="T13" fmla="*/ 13 h 17"/>
                      <a:gd name="T14" fmla="*/ 3 w 16"/>
                      <a:gd name="T15" fmla="*/ 8 h 17"/>
                      <a:gd name="T16" fmla="*/ 8 w 16"/>
                      <a:gd name="T17" fmla="*/ 4 h 17"/>
                      <a:gd name="T18" fmla="*/ 12 w 16"/>
                      <a:gd name="T19" fmla="*/ 8 h 1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6" h="17">
                        <a:moveTo>
                          <a:pt x="0" y="8"/>
                        </a:moveTo>
                        <a:cubicBezTo>
                          <a:pt x="0" y="13"/>
                          <a:pt x="3" y="17"/>
                          <a:pt x="8" y="17"/>
                        </a:cubicBezTo>
                        <a:cubicBezTo>
                          <a:pt x="12" y="17"/>
                          <a:pt x="16" y="13"/>
                          <a:pt x="16" y="8"/>
                        </a:cubicBezTo>
                        <a:cubicBezTo>
                          <a:pt x="16" y="4"/>
                          <a:pt x="12" y="0"/>
                          <a:pt x="8" y="0"/>
                        </a:cubicBezTo>
                        <a:cubicBezTo>
                          <a:pt x="3" y="0"/>
                          <a:pt x="0" y="4"/>
                          <a:pt x="0" y="8"/>
                        </a:cubicBezTo>
                        <a:close/>
                        <a:moveTo>
                          <a:pt x="12" y="8"/>
                        </a:moveTo>
                        <a:cubicBezTo>
                          <a:pt x="12" y="11"/>
                          <a:pt x="10" y="13"/>
                          <a:pt x="8" y="13"/>
                        </a:cubicBezTo>
                        <a:cubicBezTo>
                          <a:pt x="5" y="13"/>
                          <a:pt x="3" y="11"/>
                          <a:pt x="3" y="8"/>
                        </a:cubicBezTo>
                        <a:cubicBezTo>
                          <a:pt x="3" y="6"/>
                          <a:pt x="5" y="4"/>
                          <a:pt x="8" y="4"/>
                        </a:cubicBezTo>
                        <a:cubicBezTo>
                          <a:pt x="10" y="4"/>
                          <a:pt x="12" y="6"/>
                          <a:pt x="12" y="8"/>
                        </a:cubicBezTo>
                        <a:close/>
                      </a:path>
                    </a:pathLst>
                  </a:custGeom>
                  <a:solidFill>
                    <a:srgbClr val="0E958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defTabSz="914400">
                      <a:defRPr/>
                    </a:pPr>
                    <a:endParaRPr kumimoji="1" lang="ja-JP" altLang="en-US" sz="1800">
                      <a:solidFill>
                        <a:sysClr val="windowText" lastClr="000000"/>
                      </a:solidFill>
                      <a:latin typeface="Calibri" panose="020F0502020204030204"/>
                      <a:ea typeface="游ゴシック"/>
                    </a:endParaRPr>
                  </a:p>
                </p:txBody>
              </p:sp>
              <p:sp>
                <p:nvSpPr>
                  <p:cNvPr id="40" name="Freeform 16">
                    <a:extLst>
                      <a:ext uri="{FF2B5EF4-FFF2-40B4-BE49-F238E27FC236}">
                        <a16:creationId xmlns:a16="http://schemas.microsoft.com/office/drawing/2014/main" id="{591C725C-FCF5-415F-83E0-04DB27FE3C1B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872958" y="5688960"/>
                    <a:ext cx="30199" cy="32086"/>
                  </a:xfrm>
                  <a:custGeom>
                    <a:avLst/>
                    <a:gdLst>
                      <a:gd name="T0" fmla="*/ 28 w 28"/>
                      <a:gd name="T1" fmla="*/ 15 h 29"/>
                      <a:gd name="T2" fmla="*/ 14 w 28"/>
                      <a:gd name="T3" fmla="*/ 0 h 29"/>
                      <a:gd name="T4" fmla="*/ 0 w 28"/>
                      <a:gd name="T5" fmla="*/ 15 h 29"/>
                      <a:gd name="T6" fmla="*/ 14 w 28"/>
                      <a:gd name="T7" fmla="*/ 29 h 29"/>
                      <a:gd name="T8" fmla="*/ 28 w 28"/>
                      <a:gd name="T9" fmla="*/ 15 h 29"/>
                      <a:gd name="T10" fmla="*/ 4 w 28"/>
                      <a:gd name="T11" fmla="*/ 15 h 29"/>
                      <a:gd name="T12" fmla="*/ 14 w 28"/>
                      <a:gd name="T13" fmla="*/ 5 h 29"/>
                      <a:gd name="T14" fmla="*/ 24 w 28"/>
                      <a:gd name="T15" fmla="*/ 15 h 29"/>
                      <a:gd name="T16" fmla="*/ 14 w 28"/>
                      <a:gd name="T17" fmla="*/ 25 h 29"/>
                      <a:gd name="T18" fmla="*/ 4 w 28"/>
                      <a:gd name="T19" fmla="*/ 15 h 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8" h="29">
                        <a:moveTo>
                          <a:pt x="28" y="15"/>
                        </a:moveTo>
                        <a:cubicBezTo>
                          <a:pt x="28" y="7"/>
                          <a:pt x="22" y="0"/>
                          <a:pt x="14" y="0"/>
                        </a:cubicBezTo>
                        <a:cubicBezTo>
                          <a:pt x="6" y="0"/>
                          <a:pt x="0" y="7"/>
                          <a:pt x="0" y="15"/>
                        </a:cubicBezTo>
                        <a:cubicBezTo>
                          <a:pt x="0" y="22"/>
                          <a:pt x="6" y="29"/>
                          <a:pt x="14" y="29"/>
                        </a:cubicBezTo>
                        <a:cubicBezTo>
                          <a:pt x="22" y="29"/>
                          <a:pt x="28" y="22"/>
                          <a:pt x="28" y="15"/>
                        </a:cubicBezTo>
                        <a:close/>
                        <a:moveTo>
                          <a:pt x="4" y="15"/>
                        </a:moveTo>
                        <a:cubicBezTo>
                          <a:pt x="4" y="9"/>
                          <a:pt x="9" y="5"/>
                          <a:pt x="14" y="5"/>
                        </a:cubicBezTo>
                        <a:cubicBezTo>
                          <a:pt x="20" y="5"/>
                          <a:pt x="24" y="9"/>
                          <a:pt x="24" y="15"/>
                        </a:cubicBezTo>
                        <a:cubicBezTo>
                          <a:pt x="24" y="20"/>
                          <a:pt x="20" y="25"/>
                          <a:pt x="14" y="25"/>
                        </a:cubicBezTo>
                        <a:cubicBezTo>
                          <a:pt x="9" y="25"/>
                          <a:pt x="4" y="20"/>
                          <a:pt x="4" y="15"/>
                        </a:cubicBezTo>
                        <a:close/>
                      </a:path>
                    </a:pathLst>
                  </a:custGeom>
                  <a:solidFill>
                    <a:srgbClr val="0E958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defTabSz="914400">
                      <a:defRPr/>
                    </a:pPr>
                    <a:endParaRPr kumimoji="1" lang="ja-JP" altLang="en-US" sz="1800">
                      <a:solidFill>
                        <a:sysClr val="windowText" lastClr="000000"/>
                      </a:solidFill>
                      <a:latin typeface="Calibri" panose="020F0502020204030204"/>
                      <a:ea typeface="游ゴシック"/>
                    </a:endParaRPr>
                  </a:p>
                </p:txBody>
              </p:sp>
            </p:grpSp>
            <p:grpSp>
              <p:nvGrpSpPr>
                <p:cNvPr id="12" name="グループ化 11">
                  <a:extLst>
                    <a:ext uri="{FF2B5EF4-FFF2-40B4-BE49-F238E27FC236}">
                      <a16:creationId xmlns:a16="http://schemas.microsoft.com/office/drawing/2014/main" id="{C9E5AF82-7790-4B65-83B5-1B72B898F662}"/>
                    </a:ext>
                  </a:extLst>
                </p:cNvPr>
                <p:cNvGrpSpPr/>
                <p:nvPr/>
              </p:nvGrpSpPr>
              <p:grpSpPr>
                <a:xfrm>
                  <a:off x="1086331" y="6136652"/>
                  <a:ext cx="224836" cy="86693"/>
                  <a:chOff x="1272145" y="5780499"/>
                  <a:chExt cx="301041" cy="116076"/>
                </a:xfrm>
              </p:grpSpPr>
              <p:sp>
                <p:nvSpPr>
                  <p:cNvPr id="33" name="Freeform 13">
                    <a:extLst>
                      <a:ext uri="{FF2B5EF4-FFF2-40B4-BE49-F238E27FC236}">
                        <a16:creationId xmlns:a16="http://schemas.microsoft.com/office/drawing/2014/main" id="{2997A4E9-AB4E-40A1-A2EC-BC26D7FDF96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272145" y="5835234"/>
                    <a:ext cx="34917" cy="40580"/>
                  </a:xfrm>
                  <a:custGeom>
                    <a:avLst/>
                    <a:gdLst>
                      <a:gd name="T0" fmla="*/ 0 w 32"/>
                      <a:gd name="T1" fmla="*/ 0 h 37"/>
                      <a:gd name="T2" fmla="*/ 0 w 32"/>
                      <a:gd name="T3" fmla="*/ 37 h 37"/>
                      <a:gd name="T4" fmla="*/ 32 w 32"/>
                      <a:gd name="T5" fmla="*/ 19 h 37"/>
                      <a:gd name="T6" fmla="*/ 0 w 32"/>
                      <a:gd name="T7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32" h="37">
                        <a:moveTo>
                          <a:pt x="0" y="0"/>
                        </a:moveTo>
                        <a:cubicBezTo>
                          <a:pt x="0" y="37"/>
                          <a:pt x="0" y="37"/>
                          <a:pt x="0" y="37"/>
                        </a:cubicBezTo>
                        <a:cubicBezTo>
                          <a:pt x="18" y="37"/>
                          <a:pt x="32" y="19"/>
                          <a:pt x="32" y="19"/>
                        </a:cubicBezTo>
                        <a:cubicBezTo>
                          <a:pt x="32" y="19"/>
                          <a:pt x="18" y="0"/>
                          <a:pt x="0" y="0"/>
                        </a:cubicBezTo>
                        <a:close/>
                      </a:path>
                    </a:pathLst>
                  </a:custGeom>
                  <a:solidFill>
                    <a:srgbClr val="0E958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defTabSz="914400">
                      <a:defRPr/>
                    </a:pPr>
                    <a:endParaRPr kumimoji="1" lang="ja-JP" altLang="en-US" sz="1800">
                      <a:solidFill>
                        <a:sysClr val="windowText" lastClr="000000"/>
                      </a:solidFill>
                      <a:latin typeface="Calibri" panose="020F0502020204030204"/>
                      <a:ea typeface="游ゴシック"/>
                    </a:endParaRPr>
                  </a:p>
                </p:txBody>
              </p:sp>
              <p:sp>
                <p:nvSpPr>
                  <p:cNvPr id="34" name="Freeform 14">
                    <a:extLst>
                      <a:ext uri="{FF2B5EF4-FFF2-40B4-BE49-F238E27FC236}">
                        <a16:creationId xmlns:a16="http://schemas.microsoft.com/office/drawing/2014/main" id="{8151342D-7FB0-41A1-8FDC-2A7B18BB4567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07062" y="5815416"/>
                    <a:ext cx="266124" cy="81159"/>
                  </a:xfrm>
                  <a:custGeom>
                    <a:avLst/>
                    <a:gdLst>
                      <a:gd name="T0" fmla="*/ 0 w 243"/>
                      <a:gd name="T1" fmla="*/ 37 h 74"/>
                      <a:gd name="T2" fmla="*/ 122 w 243"/>
                      <a:gd name="T3" fmla="*/ 74 h 74"/>
                      <a:gd name="T4" fmla="*/ 243 w 243"/>
                      <a:gd name="T5" fmla="*/ 37 h 74"/>
                      <a:gd name="T6" fmla="*/ 122 w 243"/>
                      <a:gd name="T7" fmla="*/ 0 h 74"/>
                      <a:gd name="T8" fmla="*/ 0 w 243"/>
                      <a:gd name="T9" fmla="*/ 37 h 74"/>
                      <a:gd name="T10" fmla="*/ 159 w 243"/>
                      <a:gd name="T11" fmla="*/ 17 h 74"/>
                      <a:gd name="T12" fmla="*/ 160 w 243"/>
                      <a:gd name="T13" fmla="*/ 19 h 74"/>
                      <a:gd name="T14" fmla="*/ 148 w 243"/>
                      <a:gd name="T15" fmla="*/ 38 h 74"/>
                      <a:gd name="T16" fmla="*/ 160 w 243"/>
                      <a:gd name="T17" fmla="*/ 54 h 74"/>
                      <a:gd name="T18" fmla="*/ 159 w 243"/>
                      <a:gd name="T19" fmla="*/ 56 h 74"/>
                      <a:gd name="T20" fmla="*/ 146 w 243"/>
                      <a:gd name="T21" fmla="*/ 38 h 74"/>
                      <a:gd name="T22" fmla="*/ 159 w 243"/>
                      <a:gd name="T23" fmla="*/ 17 h 74"/>
                      <a:gd name="T24" fmla="*/ 124 w 243"/>
                      <a:gd name="T25" fmla="*/ 37 h 74"/>
                      <a:gd name="T26" fmla="*/ 105 w 243"/>
                      <a:gd name="T27" fmla="*/ 48 h 74"/>
                      <a:gd name="T28" fmla="*/ 105 w 243"/>
                      <a:gd name="T29" fmla="*/ 26 h 74"/>
                      <a:gd name="T30" fmla="*/ 124 w 243"/>
                      <a:gd name="T31" fmla="*/ 37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243" h="74">
                        <a:moveTo>
                          <a:pt x="0" y="37"/>
                        </a:moveTo>
                        <a:cubicBezTo>
                          <a:pt x="0" y="37"/>
                          <a:pt x="55" y="74"/>
                          <a:pt x="122" y="74"/>
                        </a:cubicBezTo>
                        <a:cubicBezTo>
                          <a:pt x="189" y="74"/>
                          <a:pt x="243" y="37"/>
                          <a:pt x="243" y="37"/>
                        </a:cubicBezTo>
                        <a:cubicBezTo>
                          <a:pt x="243" y="37"/>
                          <a:pt x="189" y="0"/>
                          <a:pt x="122" y="0"/>
                        </a:cubicBezTo>
                        <a:cubicBezTo>
                          <a:pt x="55" y="0"/>
                          <a:pt x="0" y="37"/>
                          <a:pt x="0" y="37"/>
                        </a:cubicBezTo>
                        <a:close/>
                        <a:moveTo>
                          <a:pt x="159" y="17"/>
                        </a:moveTo>
                        <a:cubicBezTo>
                          <a:pt x="160" y="19"/>
                          <a:pt x="160" y="19"/>
                          <a:pt x="160" y="19"/>
                        </a:cubicBezTo>
                        <a:cubicBezTo>
                          <a:pt x="160" y="19"/>
                          <a:pt x="148" y="28"/>
                          <a:pt x="148" y="38"/>
                        </a:cubicBezTo>
                        <a:cubicBezTo>
                          <a:pt x="148" y="44"/>
                          <a:pt x="152" y="49"/>
                          <a:pt x="160" y="54"/>
                        </a:cubicBezTo>
                        <a:cubicBezTo>
                          <a:pt x="159" y="56"/>
                          <a:pt x="159" y="56"/>
                          <a:pt x="159" y="56"/>
                        </a:cubicBezTo>
                        <a:cubicBezTo>
                          <a:pt x="150" y="51"/>
                          <a:pt x="146" y="45"/>
                          <a:pt x="146" y="38"/>
                        </a:cubicBezTo>
                        <a:cubicBezTo>
                          <a:pt x="146" y="26"/>
                          <a:pt x="158" y="18"/>
                          <a:pt x="159" y="17"/>
                        </a:cubicBezTo>
                        <a:close/>
                        <a:moveTo>
                          <a:pt x="124" y="37"/>
                        </a:moveTo>
                        <a:cubicBezTo>
                          <a:pt x="124" y="37"/>
                          <a:pt x="116" y="48"/>
                          <a:pt x="105" y="48"/>
                        </a:cubicBezTo>
                        <a:cubicBezTo>
                          <a:pt x="105" y="26"/>
                          <a:pt x="105" y="26"/>
                          <a:pt x="105" y="26"/>
                        </a:cubicBezTo>
                        <a:cubicBezTo>
                          <a:pt x="116" y="26"/>
                          <a:pt x="124" y="37"/>
                          <a:pt x="124" y="37"/>
                        </a:cubicBezTo>
                        <a:close/>
                      </a:path>
                    </a:pathLst>
                  </a:custGeom>
                  <a:solidFill>
                    <a:srgbClr val="0E958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defTabSz="914400">
                      <a:defRPr/>
                    </a:pPr>
                    <a:endParaRPr kumimoji="1" lang="ja-JP" altLang="en-US" sz="1800">
                      <a:solidFill>
                        <a:sysClr val="windowText" lastClr="000000"/>
                      </a:solidFill>
                      <a:latin typeface="Calibri" panose="020F0502020204030204"/>
                      <a:ea typeface="游ゴシック"/>
                    </a:endParaRPr>
                  </a:p>
                </p:txBody>
              </p:sp>
              <p:sp>
                <p:nvSpPr>
                  <p:cNvPr id="35" name="Freeform 17">
                    <a:extLst>
                      <a:ext uri="{FF2B5EF4-FFF2-40B4-BE49-F238E27FC236}">
                        <a16:creationId xmlns:a16="http://schemas.microsoft.com/office/drawing/2014/main" id="{0CFA2E07-7BD6-4BD5-9B59-4D816CF2095A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42987" y="5812585"/>
                    <a:ext cx="15099" cy="16043"/>
                  </a:xfrm>
                  <a:custGeom>
                    <a:avLst/>
                    <a:gdLst>
                      <a:gd name="T0" fmla="*/ 0 w 14"/>
                      <a:gd name="T1" fmla="*/ 7 h 14"/>
                      <a:gd name="T2" fmla="*/ 7 w 14"/>
                      <a:gd name="T3" fmla="*/ 14 h 14"/>
                      <a:gd name="T4" fmla="*/ 14 w 14"/>
                      <a:gd name="T5" fmla="*/ 7 h 14"/>
                      <a:gd name="T6" fmla="*/ 7 w 14"/>
                      <a:gd name="T7" fmla="*/ 0 h 14"/>
                      <a:gd name="T8" fmla="*/ 0 w 14"/>
                      <a:gd name="T9" fmla="*/ 7 h 14"/>
                      <a:gd name="T10" fmla="*/ 11 w 14"/>
                      <a:gd name="T11" fmla="*/ 7 h 14"/>
                      <a:gd name="T12" fmla="*/ 7 w 14"/>
                      <a:gd name="T13" fmla="*/ 11 h 14"/>
                      <a:gd name="T14" fmla="*/ 3 w 14"/>
                      <a:gd name="T15" fmla="*/ 7 h 14"/>
                      <a:gd name="T16" fmla="*/ 7 w 14"/>
                      <a:gd name="T17" fmla="*/ 3 h 14"/>
                      <a:gd name="T18" fmla="*/ 11 w 14"/>
                      <a:gd name="T19" fmla="*/ 7 h 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4" h="14">
                        <a:moveTo>
                          <a:pt x="0" y="7"/>
                        </a:moveTo>
                        <a:cubicBezTo>
                          <a:pt x="0" y="11"/>
                          <a:pt x="3" y="14"/>
                          <a:pt x="7" y="14"/>
                        </a:cubicBezTo>
                        <a:cubicBezTo>
                          <a:pt x="11" y="14"/>
                          <a:pt x="14" y="11"/>
                          <a:pt x="14" y="7"/>
                        </a:cubicBezTo>
                        <a:cubicBezTo>
                          <a:pt x="14" y="3"/>
                          <a:pt x="11" y="0"/>
                          <a:pt x="7" y="0"/>
                        </a:cubicBezTo>
                        <a:cubicBezTo>
                          <a:pt x="3" y="0"/>
                          <a:pt x="0" y="3"/>
                          <a:pt x="0" y="7"/>
                        </a:cubicBezTo>
                        <a:close/>
                        <a:moveTo>
                          <a:pt x="11" y="7"/>
                        </a:moveTo>
                        <a:cubicBezTo>
                          <a:pt x="11" y="9"/>
                          <a:pt x="9" y="11"/>
                          <a:pt x="7" y="11"/>
                        </a:cubicBezTo>
                        <a:cubicBezTo>
                          <a:pt x="5" y="11"/>
                          <a:pt x="3" y="9"/>
                          <a:pt x="3" y="7"/>
                        </a:cubicBezTo>
                        <a:cubicBezTo>
                          <a:pt x="3" y="5"/>
                          <a:pt x="5" y="3"/>
                          <a:pt x="7" y="3"/>
                        </a:cubicBezTo>
                        <a:cubicBezTo>
                          <a:pt x="9" y="3"/>
                          <a:pt x="11" y="5"/>
                          <a:pt x="11" y="7"/>
                        </a:cubicBezTo>
                        <a:close/>
                      </a:path>
                    </a:pathLst>
                  </a:custGeom>
                  <a:solidFill>
                    <a:srgbClr val="0E958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defTabSz="914400">
                      <a:defRPr/>
                    </a:pPr>
                    <a:endParaRPr kumimoji="1" lang="ja-JP" altLang="en-US" sz="1800">
                      <a:solidFill>
                        <a:sysClr val="windowText" lastClr="000000"/>
                      </a:solidFill>
                      <a:latin typeface="Calibri" panose="020F0502020204030204"/>
                      <a:ea typeface="游ゴシック"/>
                    </a:endParaRPr>
                  </a:p>
                </p:txBody>
              </p:sp>
              <p:sp>
                <p:nvSpPr>
                  <p:cNvPr id="36" name="Freeform 18">
                    <a:extLst>
                      <a:ext uri="{FF2B5EF4-FFF2-40B4-BE49-F238E27FC236}">
                        <a16:creationId xmlns:a16="http://schemas.microsoft.com/office/drawing/2014/main" id="{87331AB0-62DC-47F8-A755-CDEE265E42F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31663" y="5780499"/>
                    <a:ext cx="26424" cy="24536"/>
                  </a:xfrm>
                  <a:custGeom>
                    <a:avLst/>
                    <a:gdLst>
                      <a:gd name="T0" fmla="*/ 12 w 24"/>
                      <a:gd name="T1" fmla="*/ 23 h 23"/>
                      <a:gd name="T2" fmla="*/ 24 w 24"/>
                      <a:gd name="T3" fmla="*/ 11 h 23"/>
                      <a:gd name="T4" fmla="*/ 12 w 24"/>
                      <a:gd name="T5" fmla="*/ 0 h 23"/>
                      <a:gd name="T6" fmla="*/ 0 w 24"/>
                      <a:gd name="T7" fmla="*/ 11 h 23"/>
                      <a:gd name="T8" fmla="*/ 12 w 24"/>
                      <a:gd name="T9" fmla="*/ 23 h 23"/>
                      <a:gd name="T10" fmla="*/ 12 w 24"/>
                      <a:gd name="T11" fmla="*/ 3 h 23"/>
                      <a:gd name="T12" fmla="*/ 20 w 24"/>
                      <a:gd name="T13" fmla="*/ 11 h 23"/>
                      <a:gd name="T14" fmla="*/ 12 w 24"/>
                      <a:gd name="T15" fmla="*/ 20 h 23"/>
                      <a:gd name="T16" fmla="*/ 4 w 24"/>
                      <a:gd name="T17" fmla="*/ 11 h 23"/>
                      <a:gd name="T18" fmla="*/ 12 w 24"/>
                      <a:gd name="T19" fmla="*/ 3 h 2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4" h="23">
                        <a:moveTo>
                          <a:pt x="12" y="23"/>
                        </a:moveTo>
                        <a:cubicBezTo>
                          <a:pt x="19" y="23"/>
                          <a:pt x="24" y="18"/>
                          <a:pt x="24" y="11"/>
                        </a:cubicBezTo>
                        <a:cubicBezTo>
                          <a:pt x="24" y="5"/>
                          <a:pt x="19" y="0"/>
                          <a:pt x="12" y="0"/>
                        </a:cubicBezTo>
                        <a:cubicBezTo>
                          <a:pt x="6" y="0"/>
                          <a:pt x="0" y="5"/>
                          <a:pt x="0" y="11"/>
                        </a:cubicBezTo>
                        <a:cubicBezTo>
                          <a:pt x="0" y="18"/>
                          <a:pt x="6" y="23"/>
                          <a:pt x="12" y="23"/>
                        </a:cubicBezTo>
                        <a:close/>
                        <a:moveTo>
                          <a:pt x="12" y="3"/>
                        </a:moveTo>
                        <a:cubicBezTo>
                          <a:pt x="17" y="3"/>
                          <a:pt x="20" y="7"/>
                          <a:pt x="20" y="11"/>
                        </a:cubicBezTo>
                        <a:cubicBezTo>
                          <a:pt x="20" y="16"/>
                          <a:pt x="17" y="20"/>
                          <a:pt x="12" y="20"/>
                        </a:cubicBezTo>
                        <a:cubicBezTo>
                          <a:pt x="8" y="20"/>
                          <a:pt x="4" y="16"/>
                          <a:pt x="4" y="11"/>
                        </a:cubicBezTo>
                        <a:cubicBezTo>
                          <a:pt x="4" y="7"/>
                          <a:pt x="8" y="3"/>
                          <a:pt x="12" y="3"/>
                        </a:cubicBezTo>
                        <a:close/>
                      </a:path>
                    </a:pathLst>
                  </a:custGeom>
                  <a:solidFill>
                    <a:srgbClr val="0E958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defTabSz="914400">
                      <a:defRPr/>
                    </a:pPr>
                    <a:endParaRPr kumimoji="1" lang="ja-JP" altLang="en-US" sz="1800">
                      <a:solidFill>
                        <a:sysClr val="windowText" lastClr="000000"/>
                      </a:solidFill>
                      <a:latin typeface="Calibri" panose="020F0502020204030204"/>
                      <a:ea typeface="游ゴシック"/>
                    </a:endParaRPr>
                  </a:p>
                </p:txBody>
              </p:sp>
            </p:grpSp>
            <p:grpSp>
              <p:nvGrpSpPr>
                <p:cNvPr id="13" name="グループ化 12">
                  <a:extLst>
                    <a:ext uri="{FF2B5EF4-FFF2-40B4-BE49-F238E27FC236}">
                      <a16:creationId xmlns:a16="http://schemas.microsoft.com/office/drawing/2014/main" id="{52F8D212-AF96-4820-AAD7-FED3C86330CD}"/>
                    </a:ext>
                  </a:extLst>
                </p:cNvPr>
                <p:cNvGrpSpPr/>
                <p:nvPr/>
              </p:nvGrpSpPr>
              <p:grpSpPr>
                <a:xfrm>
                  <a:off x="880112" y="5707257"/>
                  <a:ext cx="225204" cy="89489"/>
                  <a:chOff x="872958" y="5688960"/>
                  <a:chExt cx="358607" cy="142499"/>
                </a:xfrm>
              </p:grpSpPr>
              <p:sp>
                <p:nvSpPr>
                  <p:cNvPr id="29" name="Freeform 11">
                    <a:extLst>
                      <a:ext uri="{FF2B5EF4-FFF2-40B4-BE49-F238E27FC236}">
                        <a16:creationId xmlns:a16="http://schemas.microsoft.com/office/drawing/2014/main" id="{22CFB2E9-68DB-4DAA-96C0-F37D6934430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190986" y="5762569"/>
                    <a:ext cx="40579" cy="46242"/>
                  </a:xfrm>
                  <a:custGeom>
                    <a:avLst/>
                    <a:gdLst>
                      <a:gd name="T0" fmla="*/ 0 w 37"/>
                      <a:gd name="T1" fmla="*/ 21 h 42"/>
                      <a:gd name="T2" fmla="*/ 37 w 37"/>
                      <a:gd name="T3" fmla="*/ 42 h 42"/>
                      <a:gd name="T4" fmla="*/ 37 w 37"/>
                      <a:gd name="T5" fmla="*/ 0 h 42"/>
                      <a:gd name="T6" fmla="*/ 0 w 37"/>
                      <a:gd name="T7" fmla="*/ 21 h 4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37" h="42">
                        <a:moveTo>
                          <a:pt x="0" y="21"/>
                        </a:moveTo>
                        <a:cubicBezTo>
                          <a:pt x="0" y="21"/>
                          <a:pt x="17" y="42"/>
                          <a:pt x="37" y="42"/>
                        </a:cubicBezTo>
                        <a:cubicBezTo>
                          <a:pt x="37" y="0"/>
                          <a:pt x="37" y="0"/>
                          <a:pt x="37" y="0"/>
                        </a:cubicBezTo>
                        <a:cubicBezTo>
                          <a:pt x="17" y="0"/>
                          <a:pt x="0" y="21"/>
                          <a:pt x="0" y="21"/>
                        </a:cubicBezTo>
                        <a:close/>
                      </a:path>
                    </a:pathLst>
                  </a:custGeom>
                  <a:solidFill>
                    <a:srgbClr val="0E958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defTabSz="914400">
                      <a:defRPr/>
                    </a:pPr>
                    <a:endParaRPr kumimoji="1" lang="ja-JP" altLang="en-US" sz="1800">
                      <a:solidFill>
                        <a:sysClr val="windowText" lastClr="000000"/>
                      </a:solidFill>
                      <a:latin typeface="Calibri" panose="020F0502020204030204"/>
                      <a:ea typeface="游ゴシック"/>
                    </a:endParaRPr>
                  </a:p>
                </p:txBody>
              </p:sp>
              <p:sp>
                <p:nvSpPr>
                  <p:cNvPr id="30" name="Freeform 12">
                    <a:extLst>
                      <a:ext uri="{FF2B5EF4-FFF2-40B4-BE49-F238E27FC236}">
                        <a16:creationId xmlns:a16="http://schemas.microsoft.com/office/drawing/2014/main" id="{551A5A25-CC33-467D-9585-5F05231B8A87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886170" y="5738032"/>
                    <a:ext cx="304817" cy="93427"/>
                  </a:xfrm>
                  <a:custGeom>
                    <a:avLst/>
                    <a:gdLst>
                      <a:gd name="T0" fmla="*/ 0 w 279"/>
                      <a:gd name="T1" fmla="*/ 43 h 85"/>
                      <a:gd name="T2" fmla="*/ 140 w 279"/>
                      <a:gd name="T3" fmla="*/ 85 h 85"/>
                      <a:gd name="T4" fmla="*/ 279 w 279"/>
                      <a:gd name="T5" fmla="*/ 43 h 85"/>
                      <a:gd name="T6" fmla="*/ 140 w 279"/>
                      <a:gd name="T7" fmla="*/ 0 h 85"/>
                      <a:gd name="T8" fmla="*/ 0 w 279"/>
                      <a:gd name="T9" fmla="*/ 43 h 85"/>
                      <a:gd name="T10" fmla="*/ 97 w 279"/>
                      <a:gd name="T11" fmla="*/ 65 h 85"/>
                      <a:gd name="T12" fmla="*/ 96 w 279"/>
                      <a:gd name="T13" fmla="*/ 63 h 85"/>
                      <a:gd name="T14" fmla="*/ 109 w 279"/>
                      <a:gd name="T15" fmla="*/ 44 h 85"/>
                      <a:gd name="T16" fmla="*/ 95 w 279"/>
                      <a:gd name="T17" fmla="*/ 23 h 85"/>
                      <a:gd name="T18" fmla="*/ 97 w 279"/>
                      <a:gd name="T19" fmla="*/ 21 h 85"/>
                      <a:gd name="T20" fmla="*/ 112 w 279"/>
                      <a:gd name="T21" fmla="*/ 44 h 85"/>
                      <a:gd name="T22" fmla="*/ 97 w 279"/>
                      <a:gd name="T23" fmla="*/ 65 h 85"/>
                      <a:gd name="T24" fmla="*/ 158 w 279"/>
                      <a:gd name="T25" fmla="*/ 55 h 85"/>
                      <a:gd name="T26" fmla="*/ 137 w 279"/>
                      <a:gd name="T27" fmla="*/ 43 h 85"/>
                      <a:gd name="T28" fmla="*/ 158 w 279"/>
                      <a:gd name="T29" fmla="*/ 30 h 85"/>
                      <a:gd name="T30" fmla="*/ 158 w 279"/>
                      <a:gd name="T31" fmla="*/ 55 h 8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279" h="85">
                        <a:moveTo>
                          <a:pt x="0" y="43"/>
                        </a:moveTo>
                        <a:cubicBezTo>
                          <a:pt x="0" y="43"/>
                          <a:pt x="62" y="85"/>
                          <a:pt x="140" y="85"/>
                        </a:cubicBezTo>
                        <a:cubicBezTo>
                          <a:pt x="217" y="85"/>
                          <a:pt x="279" y="43"/>
                          <a:pt x="279" y="43"/>
                        </a:cubicBezTo>
                        <a:cubicBezTo>
                          <a:pt x="279" y="43"/>
                          <a:pt x="217" y="0"/>
                          <a:pt x="140" y="0"/>
                        </a:cubicBezTo>
                        <a:cubicBezTo>
                          <a:pt x="62" y="0"/>
                          <a:pt x="0" y="43"/>
                          <a:pt x="0" y="43"/>
                        </a:cubicBezTo>
                        <a:close/>
                        <a:moveTo>
                          <a:pt x="97" y="65"/>
                        </a:moveTo>
                        <a:cubicBezTo>
                          <a:pt x="96" y="63"/>
                          <a:pt x="96" y="63"/>
                          <a:pt x="96" y="63"/>
                        </a:cubicBezTo>
                        <a:cubicBezTo>
                          <a:pt x="104" y="57"/>
                          <a:pt x="109" y="51"/>
                          <a:pt x="109" y="44"/>
                        </a:cubicBezTo>
                        <a:cubicBezTo>
                          <a:pt x="109" y="32"/>
                          <a:pt x="96" y="23"/>
                          <a:pt x="95" y="23"/>
                        </a:cubicBezTo>
                        <a:cubicBezTo>
                          <a:pt x="97" y="21"/>
                          <a:pt x="97" y="21"/>
                          <a:pt x="97" y="21"/>
                        </a:cubicBezTo>
                        <a:cubicBezTo>
                          <a:pt x="98" y="21"/>
                          <a:pt x="112" y="31"/>
                          <a:pt x="112" y="44"/>
                        </a:cubicBezTo>
                        <a:cubicBezTo>
                          <a:pt x="112" y="52"/>
                          <a:pt x="107" y="59"/>
                          <a:pt x="97" y="65"/>
                        </a:cubicBezTo>
                        <a:close/>
                        <a:moveTo>
                          <a:pt x="158" y="55"/>
                        </a:moveTo>
                        <a:cubicBezTo>
                          <a:pt x="146" y="55"/>
                          <a:pt x="137" y="43"/>
                          <a:pt x="137" y="43"/>
                        </a:cubicBezTo>
                        <a:cubicBezTo>
                          <a:pt x="137" y="43"/>
                          <a:pt x="146" y="30"/>
                          <a:pt x="158" y="30"/>
                        </a:cubicBezTo>
                        <a:lnTo>
                          <a:pt x="158" y="55"/>
                        </a:lnTo>
                        <a:close/>
                      </a:path>
                    </a:pathLst>
                  </a:custGeom>
                  <a:solidFill>
                    <a:srgbClr val="0E958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defTabSz="914400">
                      <a:defRPr/>
                    </a:pPr>
                    <a:endParaRPr kumimoji="1" lang="ja-JP" altLang="en-US" sz="1800">
                      <a:solidFill>
                        <a:sysClr val="windowText" lastClr="000000"/>
                      </a:solidFill>
                      <a:latin typeface="Calibri" panose="020F0502020204030204"/>
                      <a:ea typeface="游ゴシック"/>
                    </a:endParaRPr>
                  </a:p>
                </p:txBody>
              </p:sp>
              <p:sp>
                <p:nvSpPr>
                  <p:cNvPr id="31" name="Freeform 15">
                    <a:extLst>
                      <a:ext uri="{FF2B5EF4-FFF2-40B4-BE49-F238E27FC236}">
                        <a16:creationId xmlns:a16="http://schemas.microsoft.com/office/drawing/2014/main" id="{1ECF319D-35F5-4779-8A9E-3274EF756D34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886170" y="5729539"/>
                    <a:ext cx="16987" cy="18874"/>
                  </a:xfrm>
                  <a:custGeom>
                    <a:avLst/>
                    <a:gdLst>
                      <a:gd name="T0" fmla="*/ 0 w 16"/>
                      <a:gd name="T1" fmla="*/ 8 h 17"/>
                      <a:gd name="T2" fmla="*/ 8 w 16"/>
                      <a:gd name="T3" fmla="*/ 17 h 17"/>
                      <a:gd name="T4" fmla="*/ 16 w 16"/>
                      <a:gd name="T5" fmla="*/ 8 h 17"/>
                      <a:gd name="T6" fmla="*/ 8 w 16"/>
                      <a:gd name="T7" fmla="*/ 0 h 17"/>
                      <a:gd name="T8" fmla="*/ 0 w 16"/>
                      <a:gd name="T9" fmla="*/ 8 h 17"/>
                      <a:gd name="T10" fmla="*/ 12 w 16"/>
                      <a:gd name="T11" fmla="*/ 8 h 17"/>
                      <a:gd name="T12" fmla="*/ 8 w 16"/>
                      <a:gd name="T13" fmla="*/ 13 h 17"/>
                      <a:gd name="T14" fmla="*/ 3 w 16"/>
                      <a:gd name="T15" fmla="*/ 8 h 17"/>
                      <a:gd name="T16" fmla="*/ 8 w 16"/>
                      <a:gd name="T17" fmla="*/ 4 h 17"/>
                      <a:gd name="T18" fmla="*/ 12 w 16"/>
                      <a:gd name="T19" fmla="*/ 8 h 1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6" h="17">
                        <a:moveTo>
                          <a:pt x="0" y="8"/>
                        </a:moveTo>
                        <a:cubicBezTo>
                          <a:pt x="0" y="13"/>
                          <a:pt x="3" y="17"/>
                          <a:pt x="8" y="17"/>
                        </a:cubicBezTo>
                        <a:cubicBezTo>
                          <a:pt x="12" y="17"/>
                          <a:pt x="16" y="13"/>
                          <a:pt x="16" y="8"/>
                        </a:cubicBezTo>
                        <a:cubicBezTo>
                          <a:pt x="16" y="4"/>
                          <a:pt x="12" y="0"/>
                          <a:pt x="8" y="0"/>
                        </a:cubicBezTo>
                        <a:cubicBezTo>
                          <a:pt x="3" y="0"/>
                          <a:pt x="0" y="4"/>
                          <a:pt x="0" y="8"/>
                        </a:cubicBezTo>
                        <a:close/>
                        <a:moveTo>
                          <a:pt x="12" y="8"/>
                        </a:moveTo>
                        <a:cubicBezTo>
                          <a:pt x="12" y="11"/>
                          <a:pt x="10" y="13"/>
                          <a:pt x="8" y="13"/>
                        </a:cubicBezTo>
                        <a:cubicBezTo>
                          <a:pt x="5" y="13"/>
                          <a:pt x="3" y="11"/>
                          <a:pt x="3" y="8"/>
                        </a:cubicBezTo>
                        <a:cubicBezTo>
                          <a:pt x="3" y="6"/>
                          <a:pt x="5" y="4"/>
                          <a:pt x="8" y="4"/>
                        </a:cubicBezTo>
                        <a:cubicBezTo>
                          <a:pt x="10" y="4"/>
                          <a:pt x="12" y="6"/>
                          <a:pt x="12" y="8"/>
                        </a:cubicBezTo>
                        <a:close/>
                      </a:path>
                    </a:pathLst>
                  </a:custGeom>
                  <a:solidFill>
                    <a:srgbClr val="0E958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defTabSz="914400">
                      <a:defRPr/>
                    </a:pPr>
                    <a:endParaRPr kumimoji="1" lang="ja-JP" altLang="en-US" sz="1800">
                      <a:solidFill>
                        <a:sysClr val="windowText" lastClr="000000"/>
                      </a:solidFill>
                      <a:latin typeface="Calibri" panose="020F0502020204030204"/>
                      <a:ea typeface="游ゴシック"/>
                    </a:endParaRPr>
                  </a:p>
                </p:txBody>
              </p:sp>
              <p:sp>
                <p:nvSpPr>
                  <p:cNvPr id="32" name="Freeform 16">
                    <a:extLst>
                      <a:ext uri="{FF2B5EF4-FFF2-40B4-BE49-F238E27FC236}">
                        <a16:creationId xmlns:a16="http://schemas.microsoft.com/office/drawing/2014/main" id="{D8B06F4D-47EF-432F-8319-EE81A813E06F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872958" y="5688960"/>
                    <a:ext cx="30199" cy="32086"/>
                  </a:xfrm>
                  <a:custGeom>
                    <a:avLst/>
                    <a:gdLst>
                      <a:gd name="T0" fmla="*/ 28 w 28"/>
                      <a:gd name="T1" fmla="*/ 15 h 29"/>
                      <a:gd name="T2" fmla="*/ 14 w 28"/>
                      <a:gd name="T3" fmla="*/ 0 h 29"/>
                      <a:gd name="T4" fmla="*/ 0 w 28"/>
                      <a:gd name="T5" fmla="*/ 15 h 29"/>
                      <a:gd name="T6" fmla="*/ 14 w 28"/>
                      <a:gd name="T7" fmla="*/ 29 h 29"/>
                      <a:gd name="T8" fmla="*/ 28 w 28"/>
                      <a:gd name="T9" fmla="*/ 15 h 29"/>
                      <a:gd name="T10" fmla="*/ 4 w 28"/>
                      <a:gd name="T11" fmla="*/ 15 h 29"/>
                      <a:gd name="T12" fmla="*/ 14 w 28"/>
                      <a:gd name="T13" fmla="*/ 5 h 29"/>
                      <a:gd name="T14" fmla="*/ 24 w 28"/>
                      <a:gd name="T15" fmla="*/ 15 h 29"/>
                      <a:gd name="T16" fmla="*/ 14 w 28"/>
                      <a:gd name="T17" fmla="*/ 25 h 29"/>
                      <a:gd name="T18" fmla="*/ 4 w 28"/>
                      <a:gd name="T19" fmla="*/ 15 h 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8" h="29">
                        <a:moveTo>
                          <a:pt x="28" y="15"/>
                        </a:moveTo>
                        <a:cubicBezTo>
                          <a:pt x="28" y="7"/>
                          <a:pt x="22" y="0"/>
                          <a:pt x="14" y="0"/>
                        </a:cubicBezTo>
                        <a:cubicBezTo>
                          <a:pt x="6" y="0"/>
                          <a:pt x="0" y="7"/>
                          <a:pt x="0" y="15"/>
                        </a:cubicBezTo>
                        <a:cubicBezTo>
                          <a:pt x="0" y="22"/>
                          <a:pt x="6" y="29"/>
                          <a:pt x="14" y="29"/>
                        </a:cubicBezTo>
                        <a:cubicBezTo>
                          <a:pt x="22" y="29"/>
                          <a:pt x="28" y="22"/>
                          <a:pt x="28" y="15"/>
                        </a:cubicBezTo>
                        <a:close/>
                        <a:moveTo>
                          <a:pt x="4" y="15"/>
                        </a:moveTo>
                        <a:cubicBezTo>
                          <a:pt x="4" y="9"/>
                          <a:pt x="9" y="5"/>
                          <a:pt x="14" y="5"/>
                        </a:cubicBezTo>
                        <a:cubicBezTo>
                          <a:pt x="20" y="5"/>
                          <a:pt x="24" y="9"/>
                          <a:pt x="24" y="15"/>
                        </a:cubicBezTo>
                        <a:cubicBezTo>
                          <a:pt x="24" y="20"/>
                          <a:pt x="20" y="25"/>
                          <a:pt x="14" y="25"/>
                        </a:cubicBezTo>
                        <a:cubicBezTo>
                          <a:pt x="9" y="25"/>
                          <a:pt x="4" y="20"/>
                          <a:pt x="4" y="15"/>
                        </a:cubicBezTo>
                        <a:close/>
                      </a:path>
                    </a:pathLst>
                  </a:custGeom>
                  <a:solidFill>
                    <a:srgbClr val="0E958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defTabSz="914400">
                      <a:defRPr/>
                    </a:pPr>
                    <a:endParaRPr kumimoji="1" lang="ja-JP" altLang="en-US" sz="1800">
                      <a:solidFill>
                        <a:sysClr val="windowText" lastClr="000000"/>
                      </a:solidFill>
                      <a:latin typeface="Calibri" panose="020F0502020204030204"/>
                      <a:ea typeface="游ゴシック"/>
                    </a:endParaRPr>
                  </a:p>
                </p:txBody>
              </p:sp>
            </p:grpSp>
            <p:grpSp>
              <p:nvGrpSpPr>
                <p:cNvPr id="14" name="グループ化 13">
                  <a:extLst>
                    <a:ext uri="{FF2B5EF4-FFF2-40B4-BE49-F238E27FC236}">
                      <a16:creationId xmlns:a16="http://schemas.microsoft.com/office/drawing/2014/main" id="{CB2F2928-9B49-4358-9576-694883E11871}"/>
                    </a:ext>
                  </a:extLst>
                </p:cNvPr>
                <p:cNvGrpSpPr/>
                <p:nvPr/>
              </p:nvGrpSpPr>
              <p:grpSpPr>
                <a:xfrm>
                  <a:off x="719601" y="5919092"/>
                  <a:ext cx="224836" cy="86693"/>
                  <a:chOff x="1272145" y="5780499"/>
                  <a:chExt cx="301041" cy="116076"/>
                </a:xfrm>
              </p:grpSpPr>
              <p:sp>
                <p:nvSpPr>
                  <p:cNvPr id="25" name="Freeform 13">
                    <a:extLst>
                      <a:ext uri="{FF2B5EF4-FFF2-40B4-BE49-F238E27FC236}">
                        <a16:creationId xmlns:a16="http://schemas.microsoft.com/office/drawing/2014/main" id="{F4F3EDA0-0C6D-4DD8-A13D-EFB44D2E903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272145" y="5835234"/>
                    <a:ext cx="34917" cy="40580"/>
                  </a:xfrm>
                  <a:custGeom>
                    <a:avLst/>
                    <a:gdLst>
                      <a:gd name="T0" fmla="*/ 0 w 32"/>
                      <a:gd name="T1" fmla="*/ 0 h 37"/>
                      <a:gd name="T2" fmla="*/ 0 w 32"/>
                      <a:gd name="T3" fmla="*/ 37 h 37"/>
                      <a:gd name="T4" fmla="*/ 32 w 32"/>
                      <a:gd name="T5" fmla="*/ 19 h 37"/>
                      <a:gd name="T6" fmla="*/ 0 w 32"/>
                      <a:gd name="T7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32" h="37">
                        <a:moveTo>
                          <a:pt x="0" y="0"/>
                        </a:moveTo>
                        <a:cubicBezTo>
                          <a:pt x="0" y="37"/>
                          <a:pt x="0" y="37"/>
                          <a:pt x="0" y="37"/>
                        </a:cubicBezTo>
                        <a:cubicBezTo>
                          <a:pt x="18" y="37"/>
                          <a:pt x="32" y="19"/>
                          <a:pt x="32" y="19"/>
                        </a:cubicBezTo>
                        <a:cubicBezTo>
                          <a:pt x="32" y="19"/>
                          <a:pt x="18" y="0"/>
                          <a:pt x="0" y="0"/>
                        </a:cubicBezTo>
                        <a:close/>
                      </a:path>
                    </a:pathLst>
                  </a:custGeom>
                  <a:solidFill>
                    <a:srgbClr val="0E958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defTabSz="914400">
                      <a:defRPr/>
                    </a:pPr>
                    <a:endParaRPr kumimoji="1" lang="ja-JP" altLang="en-US" sz="1800">
                      <a:solidFill>
                        <a:sysClr val="windowText" lastClr="000000"/>
                      </a:solidFill>
                      <a:latin typeface="Calibri" panose="020F0502020204030204"/>
                      <a:ea typeface="游ゴシック"/>
                    </a:endParaRPr>
                  </a:p>
                </p:txBody>
              </p:sp>
              <p:sp>
                <p:nvSpPr>
                  <p:cNvPr id="26" name="Freeform 14">
                    <a:extLst>
                      <a:ext uri="{FF2B5EF4-FFF2-40B4-BE49-F238E27FC236}">
                        <a16:creationId xmlns:a16="http://schemas.microsoft.com/office/drawing/2014/main" id="{B7B63380-7580-48C0-9574-DBC334286082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07062" y="5815416"/>
                    <a:ext cx="266124" cy="81159"/>
                  </a:xfrm>
                  <a:custGeom>
                    <a:avLst/>
                    <a:gdLst>
                      <a:gd name="T0" fmla="*/ 0 w 243"/>
                      <a:gd name="T1" fmla="*/ 37 h 74"/>
                      <a:gd name="T2" fmla="*/ 122 w 243"/>
                      <a:gd name="T3" fmla="*/ 74 h 74"/>
                      <a:gd name="T4" fmla="*/ 243 w 243"/>
                      <a:gd name="T5" fmla="*/ 37 h 74"/>
                      <a:gd name="T6" fmla="*/ 122 w 243"/>
                      <a:gd name="T7" fmla="*/ 0 h 74"/>
                      <a:gd name="T8" fmla="*/ 0 w 243"/>
                      <a:gd name="T9" fmla="*/ 37 h 74"/>
                      <a:gd name="T10" fmla="*/ 159 w 243"/>
                      <a:gd name="T11" fmla="*/ 17 h 74"/>
                      <a:gd name="T12" fmla="*/ 160 w 243"/>
                      <a:gd name="T13" fmla="*/ 19 h 74"/>
                      <a:gd name="T14" fmla="*/ 148 w 243"/>
                      <a:gd name="T15" fmla="*/ 38 h 74"/>
                      <a:gd name="T16" fmla="*/ 160 w 243"/>
                      <a:gd name="T17" fmla="*/ 54 h 74"/>
                      <a:gd name="T18" fmla="*/ 159 w 243"/>
                      <a:gd name="T19" fmla="*/ 56 h 74"/>
                      <a:gd name="T20" fmla="*/ 146 w 243"/>
                      <a:gd name="T21" fmla="*/ 38 h 74"/>
                      <a:gd name="T22" fmla="*/ 159 w 243"/>
                      <a:gd name="T23" fmla="*/ 17 h 74"/>
                      <a:gd name="T24" fmla="*/ 124 w 243"/>
                      <a:gd name="T25" fmla="*/ 37 h 74"/>
                      <a:gd name="T26" fmla="*/ 105 w 243"/>
                      <a:gd name="T27" fmla="*/ 48 h 74"/>
                      <a:gd name="T28" fmla="*/ 105 w 243"/>
                      <a:gd name="T29" fmla="*/ 26 h 74"/>
                      <a:gd name="T30" fmla="*/ 124 w 243"/>
                      <a:gd name="T31" fmla="*/ 37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243" h="74">
                        <a:moveTo>
                          <a:pt x="0" y="37"/>
                        </a:moveTo>
                        <a:cubicBezTo>
                          <a:pt x="0" y="37"/>
                          <a:pt x="55" y="74"/>
                          <a:pt x="122" y="74"/>
                        </a:cubicBezTo>
                        <a:cubicBezTo>
                          <a:pt x="189" y="74"/>
                          <a:pt x="243" y="37"/>
                          <a:pt x="243" y="37"/>
                        </a:cubicBezTo>
                        <a:cubicBezTo>
                          <a:pt x="243" y="37"/>
                          <a:pt x="189" y="0"/>
                          <a:pt x="122" y="0"/>
                        </a:cubicBezTo>
                        <a:cubicBezTo>
                          <a:pt x="55" y="0"/>
                          <a:pt x="0" y="37"/>
                          <a:pt x="0" y="37"/>
                        </a:cubicBezTo>
                        <a:close/>
                        <a:moveTo>
                          <a:pt x="159" y="17"/>
                        </a:moveTo>
                        <a:cubicBezTo>
                          <a:pt x="160" y="19"/>
                          <a:pt x="160" y="19"/>
                          <a:pt x="160" y="19"/>
                        </a:cubicBezTo>
                        <a:cubicBezTo>
                          <a:pt x="160" y="19"/>
                          <a:pt x="148" y="28"/>
                          <a:pt x="148" y="38"/>
                        </a:cubicBezTo>
                        <a:cubicBezTo>
                          <a:pt x="148" y="44"/>
                          <a:pt x="152" y="49"/>
                          <a:pt x="160" y="54"/>
                        </a:cubicBezTo>
                        <a:cubicBezTo>
                          <a:pt x="159" y="56"/>
                          <a:pt x="159" y="56"/>
                          <a:pt x="159" y="56"/>
                        </a:cubicBezTo>
                        <a:cubicBezTo>
                          <a:pt x="150" y="51"/>
                          <a:pt x="146" y="45"/>
                          <a:pt x="146" y="38"/>
                        </a:cubicBezTo>
                        <a:cubicBezTo>
                          <a:pt x="146" y="26"/>
                          <a:pt x="158" y="18"/>
                          <a:pt x="159" y="17"/>
                        </a:cubicBezTo>
                        <a:close/>
                        <a:moveTo>
                          <a:pt x="124" y="37"/>
                        </a:moveTo>
                        <a:cubicBezTo>
                          <a:pt x="124" y="37"/>
                          <a:pt x="116" y="48"/>
                          <a:pt x="105" y="48"/>
                        </a:cubicBezTo>
                        <a:cubicBezTo>
                          <a:pt x="105" y="26"/>
                          <a:pt x="105" y="26"/>
                          <a:pt x="105" y="26"/>
                        </a:cubicBezTo>
                        <a:cubicBezTo>
                          <a:pt x="116" y="26"/>
                          <a:pt x="124" y="37"/>
                          <a:pt x="124" y="37"/>
                        </a:cubicBezTo>
                        <a:close/>
                      </a:path>
                    </a:pathLst>
                  </a:custGeom>
                  <a:solidFill>
                    <a:srgbClr val="0E958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defTabSz="914400">
                      <a:defRPr/>
                    </a:pPr>
                    <a:endParaRPr kumimoji="1" lang="ja-JP" altLang="en-US" sz="1800">
                      <a:solidFill>
                        <a:sysClr val="windowText" lastClr="000000"/>
                      </a:solidFill>
                      <a:latin typeface="Calibri" panose="020F0502020204030204"/>
                      <a:ea typeface="游ゴシック"/>
                    </a:endParaRPr>
                  </a:p>
                </p:txBody>
              </p:sp>
              <p:sp>
                <p:nvSpPr>
                  <p:cNvPr id="27" name="Freeform 17">
                    <a:extLst>
                      <a:ext uri="{FF2B5EF4-FFF2-40B4-BE49-F238E27FC236}">
                        <a16:creationId xmlns:a16="http://schemas.microsoft.com/office/drawing/2014/main" id="{B0399205-44DA-4A61-8421-595962B76C28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42987" y="5812585"/>
                    <a:ext cx="15099" cy="16043"/>
                  </a:xfrm>
                  <a:custGeom>
                    <a:avLst/>
                    <a:gdLst>
                      <a:gd name="T0" fmla="*/ 0 w 14"/>
                      <a:gd name="T1" fmla="*/ 7 h 14"/>
                      <a:gd name="T2" fmla="*/ 7 w 14"/>
                      <a:gd name="T3" fmla="*/ 14 h 14"/>
                      <a:gd name="T4" fmla="*/ 14 w 14"/>
                      <a:gd name="T5" fmla="*/ 7 h 14"/>
                      <a:gd name="T6" fmla="*/ 7 w 14"/>
                      <a:gd name="T7" fmla="*/ 0 h 14"/>
                      <a:gd name="T8" fmla="*/ 0 w 14"/>
                      <a:gd name="T9" fmla="*/ 7 h 14"/>
                      <a:gd name="T10" fmla="*/ 11 w 14"/>
                      <a:gd name="T11" fmla="*/ 7 h 14"/>
                      <a:gd name="T12" fmla="*/ 7 w 14"/>
                      <a:gd name="T13" fmla="*/ 11 h 14"/>
                      <a:gd name="T14" fmla="*/ 3 w 14"/>
                      <a:gd name="T15" fmla="*/ 7 h 14"/>
                      <a:gd name="T16" fmla="*/ 7 w 14"/>
                      <a:gd name="T17" fmla="*/ 3 h 14"/>
                      <a:gd name="T18" fmla="*/ 11 w 14"/>
                      <a:gd name="T19" fmla="*/ 7 h 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4" h="14">
                        <a:moveTo>
                          <a:pt x="0" y="7"/>
                        </a:moveTo>
                        <a:cubicBezTo>
                          <a:pt x="0" y="11"/>
                          <a:pt x="3" y="14"/>
                          <a:pt x="7" y="14"/>
                        </a:cubicBezTo>
                        <a:cubicBezTo>
                          <a:pt x="11" y="14"/>
                          <a:pt x="14" y="11"/>
                          <a:pt x="14" y="7"/>
                        </a:cubicBezTo>
                        <a:cubicBezTo>
                          <a:pt x="14" y="3"/>
                          <a:pt x="11" y="0"/>
                          <a:pt x="7" y="0"/>
                        </a:cubicBezTo>
                        <a:cubicBezTo>
                          <a:pt x="3" y="0"/>
                          <a:pt x="0" y="3"/>
                          <a:pt x="0" y="7"/>
                        </a:cubicBezTo>
                        <a:close/>
                        <a:moveTo>
                          <a:pt x="11" y="7"/>
                        </a:moveTo>
                        <a:cubicBezTo>
                          <a:pt x="11" y="9"/>
                          <a:pt x="9" y="11"/>
                          <a:pt x="7" y="11"/>
                        </a:cubicBezTo>
                        <a:cubicBezTo>
                          <a:pt x="5" y="11"/>
                          <a:pt x="3" y="9"/>
                          <a:pt x="3" y="7"/>
                        </a:cubicBezTo>
                        <a:cubicBezTo>
                          <a:pt x="3" y="5"/>
                          <a:pt x="5" y="3"/>
                          <a:pt x="7" y="3"/>
                        </a:cubicBezTo>
                        <a:cubicBezTo>
                          <a:pt x="9" y="3"/>
                          <a:pt x="11" y="5"/>
                          <a:pt x="11" y="7"/>
                        </a:cubicBezTo>
                        <a:close/>
                      </a:path>
                    </a:pathLst>
                  </a:custGeom>
                  <a:solidFill>
                    <a:srgbClr val="0E958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defTabSz="914400">
                      <a:defRPr/>
                    </a:pPr>
                    <a:endParaRPr kumimoji="1" lang="ja-JP" altLang="en-US" sz="1800">
                      <a:solidFill>
                        <a:sysClr val="windowText" lastClr="000000"/>
                      </a:solidFill>
                      <a:latin typeface="Calibri" panose="020F0502020204030204"/>
                      <a:ea typeface="游ゴシック"/>
                    </a:endParaRPr>
                  </a:p>
                </p:txBody>
              </p:sp>
              <p:sp>
                <p:nvSpPr>
                  <p:cNvPr id="28" name="Freeform 18">
                    <a:extLst>
                      <a:ext uri="{FF2B5EF4-FFF2-40B4-BE49-F238E27FC236}">
                        <a16:creationId xmlns:a16="http://schemas.microsoft.com/office/drawing/2014/main" id="{315D3195-2637-46B2-9838-62124480C6AF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31663" y="5780499"/>
                    <a:ext cx="26424" cy="24536"/>
                  </a:xfrm>
                  <a:custGeom>
                    <a:avLst/>
                    <a:gdLst>
                      <a:gd name="T0" fmla="*/ 12 w 24"/>
                      <a:gd name="T1" fmla="*/ 23 h 23"/>
                      <a:gd name="T2" fmla="*/ 24 w 24"/>
                      <a:gd name="T3" fmla="*/ 11 h 23"/>
                      <a:gd name="T4" fmla="*/ 12 w 24"/>
                      <a:gd name="T5" fmla="*/ 0 h 23"/>
                      <a:gd name="T6" fmla="*/ 0 w 24"/>
                      <a:gd name="T7" fmla="*/ 11 h 23"/>
                      <a:gd name="T8" fmla="*/ 12 w 24"/>
                      <a:gd name="T9" fmla="*/ 23 h 23"/>
                      <a:gd name="T10" fmla="*/ 12 w 24"/>
                      <a:gd name="T11" fmla="*/ 3 h 23"/>
                      <a:gd name="T12" fmla="*/ 20 w 24"/>
                      <a:gd name="T13" fmla="*/ 11 h 23"/>
                      <a:gd name="T14" fmla="*/ 12 w 24"/>
                      <a:gd name="T15" fmla="*/ 20 h 23"/>
                      <a:gd name="T16" fmla="*/ 4 w 24"/>
                      <a:gd name="T17" fmla="*/ 11 h 23"/>
                      <a:gd name="T18" fmla="*/ 12 w 24"/>
                      <a:gd name="T19" fmla="*/ 3 h 2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4" h="23">
                        <a:moveTo>
                          <a:pt x="12" y="23"/>
                        </a:moveTo>
                        <a:cubicBezTo>
                          <a:pt x="19" y="23"/>
                          <a:pt x="24" y="18"/>
                          <a:pt x="24" y="11"/>
                        </a:cubicBezTo>
                        <a:cubicBezTo>
                          <a:pt x="24" y="5"/>
                          <a:pt x="19" y="0"/>
                          <a:pt x="12" y="0"/>
                        </a:cubicBezTo>
                        <a:cubicBezTo>
                          <a:pt x="6" y="0"/>
                          <a:pt x="0" y="5"/>
                          <a:pt x="0" y="11"/>
                        </a:cubicBezTo>
                        <a:cubicBezTo>
                          <a:pt x="0" y="18"/>
                          <a:pt x="6" y="23"/>
                          <a:pt x="12" y="23"/>
                        </a:cubicBezTo>
                        <a:close/>
                        <a:moveTo>
                          <a:pt x="12" y="3"/>
                        </a:moveTo>
                        <a:cubicBezTo>
                          <a:pt x="17" y="3"/>
                          <a:pt x="20" y="7"/>
                          <a:pt x="20" y="11"/>
                        </a:cubicBezTo>
                        <a:cubicBezTo>
                          <a:pt x="20" y="16"/>
                          <a:pt x="17" y="20"/>
                          <a:pt x="12" y="20"/>
                        </a:cubicBezTo>
                        <a:cubicBezTo>
                          <a:pt x="8" y="20"/>
                          <a:pt x="4" y="16"/>
                          <a:pt x="4" y="11"/>
                        </a:cubicBezTo>
                        <a:cubicBezTo>
                          <a:pt x="4" y="7"/>
                          <a:pt x="8" y="3"/>
                          <a:pt x="12" y="3"/>
                        </a:cubicBezTo>
                        <a:close/>
                      </a:path>
                    </a:pathLst>
                  </a:custGeom>
                  <a:solidFill>
                    <a:srgbClr val="0E958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defTabSz="914400">
                      <a:defRPr/>
                    </a:pPr>
                    <a:endParaRPr kumimoji="1" lang="ja-JP" altLang="en-US" sz="1800">
                      <a:solidFill>
                        <a:sysClr val="windowText" lastClr="000000"/>
                      </a:solidFill>
                      <a:latin typeface="Calibri" panose="020F0502020204030204"/>
                      <a:ea typeface="游ゴシック"/>
                    </a:endParaRPr>
                  </a:p>
                </p:txBody>
              </p:sp>
            </p:grpSp>
            <p:grpSp>
              <p:nvGrpSpPr>
                <p:cNvPr id="15" name="グループ化 14">
                  <a:extLst>
                    <a:ext uri="{FF2B5EF4-FFF2-40B4-BE49-F238E27FC236}">
                      <a16:creationId xmlns:a16="http://schemas.microsoft.com/office/drawing/2014/main" id="{03D22911-0C75-485E-BCFA-33FB61BCC39E}"/>
                    </a:ext>
                  </a:extLst>
                </p:cNvPr>
                <p:cNvGrpSpPr/>
                <p:nvPr/>
              </p:nvGrpSpPr>
              <p:grpSpPr>
                <a:xfrm>
                  <a:off x="901217" y="6020768"/>
                  <a:ext cx="180844" cy="69730"/>
                  <a:chOff x="1272145" y="5780499"/>
                  <a:chExt cx="301041" cy="116076"/>
                </a:xfrm>
              </p:grpSpPr>
              <p:sp>
                <p:nvSpPr>
                  <p:cNvPr id="21" name="Freeform 13">
                    <a:extLst>
                      <a:ext uri="{FF2B5EF4-FFF2-40B4-BE49-F238E27FC236}">
                        <a16:creationId xmlns:a16="http://schemas.microsoft.com/office/drawing/2014/main" id="{377AB743-D53B-4809-A7CB-932AAD35EF4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272145" y="5835234"/>
                    <a:ext cx="34917" cy="40580"/>
                  </a:xfrm>
                  <a:custGeom>
                    <a:avLst/>
                    <a:gdLst>
                      <a:gd name="T0" fmla="*/ 0 w 32"/>
                      <a:gd name="T1" fmla="*/ 0 h 37"/>
                      <a:gd name="T2" fmla="*/ 0 w 32"/>
                      <a:gd name="T3" fmla="*/ 37 h 37"/>
                      <a:gd name="T4" fmla="*/ 32 w 32"/>
                      <a:gd name="T5" fmla="*/ 19 h 37"/>
                      <a:gd name="T6" fmla="*/ 0 w 32"/>
                      <a:gd name="T7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32" h="37">
                        <a:moveTo>
                          <a:pt x="0" y="0"/>
                        </a:moveTo>
                        <a:cubicBezTo>
                          <a:pt x="0" y="37"/>
                          <a:pt x="0" y="37"/>
                          <a:pt x="0" y="37"/>
                        </a:cubicBezTo>
                        <a:cubicBezTo>
                          <a:pt x="18" y="37"/>
                          <a:pt x="32" y="19"/>
                          <a:pt x="32" y="19"/>
                        </a:cubicBezTo>
                        <a:cubicBezTo>
                          <a:pt x="32" y="19"/>
                          <a:pt x="18" y="0"/>
                          <a:pt x="0" y="0"/>
                        </a:cubicBezTo>
                        <a:close/>
                      </a:path>
                    </a:pathLst>
                  </a:custGeom>
                  <a:solidFill>
                    <a:srgbClr val="0E958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defTabSz="914400">
                      <a:defRPr/>
                    </a:pPr>
                    <a:endParaRPr kumimoji="1" lang="ja-JP" altLang="en-US" sz="1800">
                      <a:solidFill>
                        <a:sysClr val="windowText" lastClr="000000"/>
                      </a:solidFill>
                      <a:latin typeface="Calibri" panose="020F0502020204030204"/>
                      <a:ea typeface="游ゴシック"/>
                    </a:endParaRPr>
                  </a:p>
                </p:txBody>
              </p:sp>
              <p:sp>
                <p:nvSpPr>
                  <p:cNvPr id="22" name="Freeform 14">
                    <a:extLst>
                      <a:ext uri="{FF2B5EF4-FFF2-40B4-BE49-F238E27FC236}">
                        <a16:creationId xmlns:a16="http://schemas.microsoft.com/office/drawing/2014/main" id="{0061CBB9-9E14-4CE4-9607-AA5B8FF7902A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07062" y="5815416"/>
                    <a:ext cx="266124" cy="81159"/>
                  </a:xfrm>
                  <a:custGeom>
                    <a:avLst/>
                    <a:gdLst>
                      <a:gd name="T0" fmla="*/ 0 w 243"/>
                      <a:gd name="T1" fmla="*/ 37 h 74"/>
                      <a:gd name="T2" fmla="*/ 122 w 243"/>
                      <a:gd name="T3" fmla="*/ 74 h 74"/>
                      <a:gd name="T4" fmla="*/ 243 w 243"/>
                      <a:gd name="T5" fmla="*/ 37 h 74"/>
                      <a:gd name="T6" fmla="*/ 122 w 243"/>
                      <a:gd name="T7" fmla="*/ 0 h 74"/>
                      <a:gd name="T8" fmla="*/ 0 w 243"/>
                      <a:gd name="T9" fmla="*/ 37 h 74"/>
                      <a:gd name="T10" fmla="*/ 159 w 243"/>
                      <a:gd name="T11" fmla="*/ 17 h 74"/>
                      <a:gd name="T12" fmla="*/ 160 w 243"/>
                      <a:gd name="T13" fmla="*/ 19 h 74"/>
                      <a:gd name="T14" fmla="*/ 148 w 243"/>
                      <a:gd name="T15" fmla="*/ 38 h 74"/>
                      <a:gd name="T16" fmla="*/ 160 w 243"/>
                      <a:gd name="T17" fmla="*/ 54 h 74"/>
                      <a:gd name="T18" fmla="*/ 159 w 243"/>
                      <a:gd name="T19" fmla="*/ 56 h 74"/>
                      <a:gd name="T20" fmla="*/ 146 w 243"/>
                      <a:gd name="T21" fmla="*/ 38 h 74"/>
                      <a:gd name="T22" fmla="*/ 159 w 243"/>
                      <a:gd name="T23" fmla="*/ 17 h 74"/>
                      <a:gd name="T24" fmla="*/ 124 w 243"/>
                      <a:gd name="T25" fmla="*/ 37 h 74"/>
                      <a:gd name="T26" fmla="*/ 105 w 243"/>
                      <a:gd name="T27" fmla="*/ 48 h 74"/>
                      <a:gd name="T28" fmla="*/ 105 w 243"/>
                      <a:gd name="T29" fmla="*/ 26 h 74"/>
                      <a:gd name="T30" fmla="*/ 124 w 243"/>
                      <a:gd name="T31" fmla="*/ 37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243" h="74">
                        <a:moveTo>
                          <a:pt x="0" y="37"/>
                        </a:moveTo>
                        <a:cubicBezTo>
                          <a:pt x="0" y="37"/>
                          <a:pt x="55" y="74"/>
                          <a:pt x="122" y="74"/>
                        </a:cubicBezTo>
                        <a:cubicBezTo>
                          <a:pt x="189" y="74"/>
                          <a:pt x="243" y="37"/>
                          <a:pt x="243" y="37"/>
                        </a:cubicBezTo>
                        <a:cubicBezTo>
                          <a:pt x="243" y="37"/>
                          <a:pt x="189" y="0"/>
                          <a:pt x="122" y="0"/>
                        </a:cubicBezTo>
                        <a:cubicBezTo>
                          <a:pt x="55" y="0"/>
                          <a:pt x="0" y="37"/>
                          <a:pt x="0" y="37"/>
                        </a:cubicBezTo>
                        <a:close/>
                        <a:moveTo>
                          <a:pt x="159" y="17"/>
                        </a:moveTo>
                        <a:cubicBezTo>
                          <a:pt x="160" y="19"/>
                          <a:pt x="160" y="19"/>
                          <a:pt x="160" y="19"/>
                        </a:cubicBezTo>
                        <a:cubicBezTo>
                          <a:pt x="160" y="19"/>
                          <a:pt x="148" y="28"/>
                          <a:pt x="148" y="38"/>
                        </a:cubicBezTo>
                        <a:cubicBezTo>
                          <a:pt x="148" y="44"/>
                          <a:pt x="152" y="49"/>
                          <a:pt x="160" y="54"/>
                        </a:cubicBezTo>
                        <a:cubicBezTo>
                          <a:pt x="159" y="56"/>
                          <a:pt x="159" y="56"/>
                          <a:pt x="159" y="56"/>
                        </a:cubicBezTo>
                        <a:cubicBezTo>
                          <a:pt x="150" y="51"/>
                          <a:pt x="146" y="45"/>
                          <a:pt x="146" y="38"/>
                        </a:cubicBezTo>
                        <a:cubicBezTo>
                          <a:pt x="146" y="26"/>
                          <a:pt x="158" y="18"/>
                          <a:pt x="159" y="17"/>
                        </a:cubicBezTo>
                        <a:close/>
                        <a:moveTo>
                          <a:pt x="124" y="37"/>
                        </a:moveTo>
                        <a:cubicBezTo>
                          <a:pt x="124" y="37"/>
                          <a:pt x="116" y="48"/>
                          <a:pt x="105" y="48"/>
                        </a:cubicBezTo>
                        <a:cubicBezTo>
                          <a:pt x="105" y="26"/>
                          <a:pt x="105" y="26"/>
                          <a:pt x="105" y="26"/>
                        </a:cubicBezTo>
                        <a:cubicBezTo>
                          <a:pt x="116" y="26"/>
                          <a:pt x="124" y="37"/>
                          <a:pt x="124" y="37"/>
                        </a:cubicBezTo>
                        <a:close/>
                      </a:path>
                    </a:pathLst>
                  </a:custGeom>
                  <a:solidFill>
                    <a:srgbClr val="0E958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defTabSz="914400">
                      <a:defRPr/>
                    </a:pPr>
                    <a:endParaRPr kumimoji="1" lang="ja-JP" altLang="en-US" sz="1800">
                      <a:solidFill>
                        <a:sysClr val="windowText" lastClr="000000"/>
                      </a:solidFill>
                      <a:latin typeface="Calibri" panose="020F0502020204030204"/>
                      <a:ea typeface="游ゴシック"/>
                    </a:endParaRPr>
                  </a:p>
                </p:txBody>
              </p:sp>
              <p:sp>
                <p:nvSpPr>
                  <p:cNvPr id="23" name="Freeform 17">
                    <a:extLst>
                      <a:ext uri="{FF2B5EF4-FFF2-40B4-BE49-F238E27FC236}">
                        <a16:creationId xmlns:a16="http://schemas.microsoft.com/office/drawing/2014/main" id="{0FF25ABD-BCE6-4FB3-8B8D-5903277A50AC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42987" y="5812585"/>
                    <a:ext cx="15099" cy="16043"/>
                  </a:xfrm>
                  <a:custGeom>
                    <a:avLst/>
                    <a:gdLst>
                      <a:gd name="T0" fmla="*/ 0 w 14"/>
                      <a:gd name="T1" fmla="*/ 7 h 14"/>
                      <a:gd name="T2" fmla="*/ 7 w 14"/>
                      <a:gd name="T3" fmla="*/ 14 h 14"/>
                      <a:gd name="T4" fmla="*/ 14 w 14"/>
                      <a:gd name="T5" fmla="*/ 7 h 14"/>
                      <a:gd name="T6" fmla="*/ 7 w 14"/>
                      <a:gd name="T7" fmla="*/ 0 h 14"/>
                      <a:gd name="T8" fmla="*/ 0 w 14"/>
                      <a:gd name="T9" fmla="*/ 7 h 14"/>
                      <a:gd name="T10" fmla="*/ 11 w 14"/>
                      <a:gd name="T11" fmla="*/ 7 h 14"/>
                      <a:gd name="T12" fmla="*/ 7 w 14"/>
                      <a:gd name="T13" fmla="*/ 11 h 14"/>
                      <a:gd name="T14" fmla="*/ 3 w 14"/>
                      <a:gd name="T15" fmla="*/ 7 h 14"/>
                      <a:gd name="T16" fmla="*/ 7 w 14"/>
                      <a:gd name="T17" fmla="*/ 3 h 14"/>
                      <a:gd name="T18" fmla="*/ 11 w 14"/>
                      <a:gd name="T19" fmla="*/ 7 h 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4" h="14">
                        <a:moveTo>
                          <a:pt x="0" y="7"/>
                        </a:moveTo>
                        <a:cubicBezTo>
                          <a:pt x="0" y="11"/>
                          <a:pt x="3" y="14"/>
                          <a:pt x="7" y="14"/>
                        </a:cubicBezTo>
                        <a:cubicBezTo>
                          <a:pt x="11" y="14"/>
                          <a:pt x="14" y="11"/>
                          <a:pt x="14" y="7"/>
                        </a:cubicBezTo>
                        <a:cubicBezTo>
                          <a:pt x="14" y="3"/>
                          <a:pt x="11" y="0"/>
                          <a:pt x="7" y="0"/>
                        </a:cubicBezTo>
                        <a:cubicBezTo>
                          <a:pt x="3" y="0"/>
                          <a:pt x="0" y="3"/>
                          <a:pt x="0" y="7"/>
                        </a:cubicBezTo>
                        <a:close/>
                        <a:moveTo>
                          <a:pt x="11" y="7"/>
                        </a:moveTo>
                        <a:cubicBezTo>
                          <a:pt x="11" y="9"/>
                          <a:pt x="9" y="11"/>
                          <a:pt x="7" y="11"/>
                        </a:cubicBezTo>
                        <a:cubicBezTo>
                          <a:pt x="5" y="11"/>
                          <a:pt x="3" y="9"/>
                          <a:pt x="3" y="7"/>
                        </a:cubicBezTo>
                        <a:cubicBezTo>
                          <a:pt x="3" y="5"/>
                          <a:pt x="5" y="3"/>
                          <a:pt x="7" y="3"/>
                        </a:cubicBezTo>
                        <a:cubicBezTo>
                          <a:pt x="9" y="3"/>
                          <a:pt x="11" y="5"/>
                          <a:pt x="11" y="7"/>
                        </a:cubicBezTo>
                        <a:close/>
                      </a:path>
                    </a:pathLst>
                  </a:custGeom>
                  <a:solidFill>
                    <a:srgbClr val="0E958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defTabSz="914400">
                      <a:defRPr/>
                    </a:pPr>
                    <a:endParaRPr kumimoji="1" lang="ja-JP" altLang="en-US" sz="1800">
                      <a:solidFill>
                        <a:sysClr val="windowText" lastClr="000000"/>
                      </a:solidFill>
                      <a:latin typeface="Calibri" panose="020F0502020204030204"/>
                      <a:ea typeface="游ゴシック"/>
                    </a:endParaRPr>
                  </a:p>
                </p:txBody>
              </p:sp>
              <p:sp>
                <p:nvSpPr>
                  <p:cNvPr id="24" name="Freeform 18">
                    <a:extLst>
                      <a:ext uri="{FF2B5EF4-FFF2-40B4-BE49-F238E27FC236}">
                        <a16:creationId xmlns:a16="http://schemas.microsoft.com/office/drawing/2014/main" id="{7CE66C78-B0C2-4424-B424-83B0BF3FF6A5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31663" y="5780499"/>
                    <a:ext cx="26424" cy="24536"/>
                  </a:xfrm>
                  <a:custGeom>
                    <a:avLst/>
                    <a:gdLst>
                      <a:gd name="T0" fmla="*/ 12 w 24"/>
                      <a:gd name="T1" fmla="*/ 23 h 23"/>
                      <a:gd name="T2" fmla="*/ 24 w 24"/>
                      <a:gd name="T3" fmla="*/ 11 h 23"/>
                      <a:gd name="T4" fmla="*/ 12 w 24"/>
                      <a:gd name="T5" fmla="*/ 0 h 23"/>
                      <a:gd name="T6" fmla="*/ 0 w 24"/>
                      <a:gd name="T7" fmla="*/ 11 h 23"/>
                      <a:gd name="T8" fmla="*/ 12 w 24"/>
                      <a:gd name="T9" fmla="*/ 23 h 23"/>
                      <a:gd name="T10" fmla="*/ 12 w 24"/>
                      <a:gd name="T11" fmla="*/ 3 h 23"/>
                      <a:gd name="T12" fmla="*/ 20 w 24"/>
                      <a:gd name="T13" fmla="*/ 11 h 23"/>
                      <a:gd name="T14" fmla="*/ 12 w 24"/>
                      <a:gd name="T15" fmla="*/ 20 h 23"/>
                      <a:gd name="T16" fmla="*/ 4 w 24"/>
                      <a:gd name="T17" fmla="*/ 11 h 23"/>
                      <a:gd name="T18" fmla="*/ 12 w 24"/>
                      <a:gd name="T19" fmla="*/ 3 h 2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4" h="23">
                        <a:moveTo>
                          <a:pt x="12" y="23"/>
                        </a:moveTo>
                        <a:cubicBezTo>
                          <a:pt x="19" y="23"/>
                          <a:pt x="24" y="18"/>
                          <a:pt x="24" y="11"/>
                        </a:cubicBezTo>
                        <a:cubicBezTo>
                          <a:pt x="24" y="5"/>
                          <a:pt x="19" y="0"/>
                          <a:pt x="12" y="0"/>
                        </a:cubicBezTo>
                        <a:cubicBezTo>
                          <a:pt x="6" y="0"/>
                          <a:pt x="0" y="5"/>
                          <a:pt x="0" y="11"/>
                        </a:cubicBezTo>
                        <a:cubicBezTo>
                          <a:pt x="0" y="18"/>
                          <a:pt x="6" y="23"/>
                          <a:pt x="12" y="23"/>
                        </a:cubicBezTo>
                        <a:close/>
                        <a:moveTo>
                          <a:pt x="12" y="3"/>
                        </a:moveTo>
                        <a:cubicBezTo>
                          <a:pt x="17" y="3"/>
                          <a:pt x="20" y="7"/>
                          <a:pt x="20" y="11"/>
                        </a:cubicBezTo>
                        <a:cubicBezTo>
                          <a:pt x="20" y="16"/>
                          <a:pt x="17" y="20"/>
                          <a:pt x="12" y="20"/>
                        </a:cubicBezTo>
                        <a:cubicBezTo>
                          <a:pt x="8" y="20"/>
                          <a:pt x="4" y="16"/>
                          <a:pt x="4" y="11"/>
                        </a:cubicBezTo>
                        <a:cubicBezTo>
                          <a:pt x="4" y="7"/>
                          <a:pt x="8" y="3"/>
                          <a:pt x="12" y="3"/>
                        </a:cubicBezTo>
                        <a:close/>
                      </a:path>
                    </a:pathLst>
                  </a:custGeom>
                  <a:solidFill>
                    <a:srgbClr val="0E958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defTabSz="914400">
                      <a:defRPr/>
                    </a:pPr>
                    <a:endParaRPr kumimoji="1" lang="ja-JP" altLang="en-US" sz="1800">
                      <a:solidFill>
                        <a:sysClr val="windowText" lastClr="000000"/>
                      </a:solidFill>
                      <a:latin typeface="Calibri" panose="020F0502020204030204"/>
                      <a:ea typeface="游ゴシック"/>
                    </a:endParaRPr>
                  </a:p>
                </p:txBody>
              </p:sp>
            </p:grpSp>
            <p:grpSp>
              <p:nvGrpSpPr>
                <p:cNvPr id="16" name="グループ化 15">
                  <a:extLst>
                    <a:ext uri="{FF2B5EF4-FFF2-40B4-BE49-F238E27FC236}">
                      <a16:creationId xmlns:a16="http://schemas.microsoft.com/office/drawing/2014/main" id="{A672D6D9-B048-4321-BCF2-844F5ACEDA67}"/>
                    </a:ext>
                  </a:extLst>
                </p:cNvPr>
                <p:cNvGrpSpPr/>
                <p:nvPr/>
              </p:nvGrpSpPr>
              <p:grpSpPr>
                <a:xfrm>
                  <a:off x="99598" y="5756602"/>
                  <a:ext cx="1840619" cy="652073"/>
                  <a:chOff x="-3739619" y="5688960"/>
                  <a:chExt cx="4971184" cy="1761148"/>
                </a:xfrm>
              </p:grpSpPr>
              <p:sp>
                <p:nvSpPr>
                  <p:cNvPr id="17" name="Freeform 11">
                    <a:extLst>
                      <a:ext uri="{FF2B5EF4-FFF2-40B4-BE49-F238E27FC236}">
                        <a16:creationId xmlns:a16="http://schemas.microsoft.com/office/drawing/2014/main" id="{1A2D139B-4A22-40E2-8652-2380EF2E1E6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190986" y="5762569"/>
                    <a:ext cx="40579" cy="46242"/>
                  </a:xfrm>
                  <a:custGeom>
                    <a:avLst/>
                    <a:gdLst>
                      <a:gd name="T0" fmla="*/ 0 w 37"/>
                      <a:gd name="T1" fmla="*/ 21 h 42"/>
                      <a:gd name="T2" fmla="*/ 37 w 37"/>
                      <a:gd name="T3" fmla="*/ 42 h 42"/>
                      <a:gd name="T4" fmla="*/ 37 w 37"/>
                      <a:gd name="T5" fmla="*/ 0 h 42"/>
                      <a:gd name="T6" fmla="*/ 0 w 37"/>
                      <a:gd name="T7" fmla="*/ 21 h 4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37" h="42">
                        <a:moveTo>
                          <a:pt x="0" y="21"/>
                        </a:moveTo>
                        <a:cubicBezTo>
                          <a:pt x="0" y="21"/>
                          <a:pt x="17" y="42"/>
                          <a:pt x="37" y="42"/>
                        </a:cubicBezTo>
                        <a:cubicBezTo>
                          <a:pt x="37" y="0"/>
                          <a:pt x="37" y="0"/>
                          <a:pt x="37" y="0"/>
                        </a:cubicBezTo>
                        <a:cubicBezTo>
                          <a:pt x="17" y="0"/>
                          <a:pt x="0" y="21"/>
                          <a:pt x="0" y="21"/>
                        </a:cubicBezTo>
                        <a:close/>
                      </a:path>
                    </a:pathLst>
                  </a:custGeom>
                  <a:solidFill>
                    <a:srgbClr val="0E958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defTabSz="914400">
                      <a:defRPr/>
                    </a:pPr>
                    <a:endParaRPr kumimoji="1" lang="ja-JP" altLang="en-US" sz="1800">
                      <a:solidFill>
                        <a:sysClr val="windowText" lastClr="000000"/>
                      </a:solidFill>
                      <a:latin typeface="Calibri" panose="020F0502020204030204"/>
                      <a:ea typeface="游ゴシック"/>
                    </a:endParaRPr>
                  </a:p>
                </p:txBody>
              </p:sp>
              <p:sp>
                <p:nvSpPr>
                  <p:cNvPr id="18" name="Freeform 12">
                    <a:extLst>
                      <a:ext uri="{FF2B5EF4-FFF2-40B4-BE49-F238E27FC236}">
                        <a16:creationId xmlns:a16="http://schemas.microsoft.com/office/drawing/2014/main" id="{554E46EA-B3B0-41E0-A5F6-04D527B57BC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 rot="1409403">
                    <a:off x="-3739619" y="7117601"/>
                    <a:ext cx="938810" cy="332507"/>
                  </a:xfrm>
                  <a:custGeom>
                    <a:avLst/>
                    <a:gdLst>
                      <a:gd name="T0" fmla="*/ 0 w 279"/>
                      <a:gd name="T1" fmla="*/ 43 h 85"/>
                      <a:gd name="T2" fmla="*/ 140 w 279"/>
                      <a:gd name="T3" fmla="*/ 85 h 85"/>
                      <a:gd name="T4" fmla="*/ 279 w 279"/>
                      <a:gd name="T5" fmla="*/ 43 h 85"/>
                      <a:gd name="T6" fmla="*/ 140 w 279"/>
                      <a:gd name="T7" fmla="*/ 0 h 85"/>
                      <a:gd name="T8" fmla="*/ 0 w 279"/>
                      <a:gd name="T9" fmla="*/ 43 h 85"/>
                      <a:gd name="T10" fmla="*/ 97 w 279"/>
                      <a:gd name="T11" fmla="*/ 65 h 85"/>
                      <a:gd name="T12" fmla="*/ 96 w 279"/>
                      <a:gd name="T13" fmla="*/ 63 h 85"/>
                      <a:gd name="T14" fmla="*/ 109 w 279"/>
                      <a:gd name="T15" fmla="*/ 44 h 85"/>
                      <a:gd name="T16" fmla="*/ 95 w 279"/>
                      <a:gd name="T17" fmla="*/ 23 h 85"/>
                      <a:gd name="T18" fmla="*/ 97 w 279"/>
                      <a:gd name="T19" fmla="*/ 21 h 85"/>
                      <a:gd name="T20" fmla="*/ 112 w 279"/>
                      <a:gd name="T21" fmla="*/ 44 h 85"/>
                      <a:gd name="T22" fmla="*/ 97 w 279"/>
                      <a:gd name="T23" fmla="*/ 65 h 85"/>
                      <a:gd name="T24" fmla="*/ 158 w 279"/>
                      <a:gd name="T25" fmla="*/ 55 h 85"/>
                      <a:gd name="T26" fmla="*/ 137 w 279"/>
                      <a:gd name="T27" fmla="*/ 43 h 85"/>
                      <a:gd name="T28" fmla="*/ 158 w 279"/>
                      <a:gd name="T29" fmla="*/ 30 h 85"/>
                      <a:gd name="T30" fmla="*/ 158 w 279"/>
                      <a:gd name="T31" fmla="*/ 55 h 8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279" h="85">
                        <a:moveTo>
                          <a:pt x="0" y="43"/>
                        </a:moveTo>
                        <a:cubicBezTo>
                          <a:pt x="0" y="43"/>
                          <a:pt x="62" y="85"/>
                          <a:pt x="140" y="85"/>
                        </a:cubicBezTo>
                        <a:cubicBezTo>
                          <a:pt x="217" y="85"/>
                          <a:pt x="279" y="43"/>
                          <a:pt x="279" y="43"/>
                        </a:cubicBezTo>
                        <a:cubicBezTo>
                          <a:pt x="279" y="43"/>
                          <a:pt x="217" y="0"/>
                          <a:pt x="140" y="0"/>
                        </a:cubicBezTo>
                        <a:cubicBezTo>
                          <a:pt x="62" y="0"/>
                          <a:pt x="0" y="43"/>
                          <a:pt x="0" y="43"/>
                        </a:cubicBezTo>
                        <a:close/>
                        <a:moveTo>
                          <a:pt x="97" y="65"/>
                        </a:moveTo>
                        <a:cubicBezTo>
                          <a:pt x="96" y="63"/>
                          <a:pt x="96" y="63"/>
                          <a:pt x="96" y="63"/>
                        </a:cubicBezTo>
                        <a:cubicBezTo>
                          <a:pt x="104" y="57"/>
                          <a:pt x="109" y="51"/>
                          <a:pt x="109" y="44"/>
                        </a:cubicBezTo>
                        <a:cubicBezTo>
                          <a:pt x="109" y="32"/>
                          <a:pt x="96" y="23"/>
                          <a:pt x="95" y="23"/>
                        </a:cubicBezTo>
                        <a:cubicBezTo>
                          <a:pt x="97" y="21"/>
                          <a:pt x="97" y="21"/>
                          <a:pt x="97" y="21"/>
                        </a:cubicBezTo>
                        <a:cubicBezTo>
                          <a:pt x="98" y="21"/>
                          <a:pt x="112" y="31"/>
                          <a:pt x="112" y="44"/>
                        </a:cubicBezTo>
                        <a:cubicBezTo>
                          <a:pt x="112" y="52"/>
                          <a:pt x="107" y="59"/>
                          <a:pt x="97" y="65"/>
                        </a:cubicBezTo>
                        <a:close/>
                        <a:moveTo>
                          <a:pt x="158" y="55"/>
                        </a:moveTo>
                        <a:cubicBezTo>
                          <a:pt x="146" y="55"/>
                          <a:pt x="137" y="43"/>
                          <a:pt x="137" y="43"/>
                        </a:cubicBezTo>
                        <a:cubicBezTo>
                          <a:pt x="137" y="43"/>
                          <a:pt x="146" y="30"/>
                          <a:pt x="158" y="30"/>
                        </a:cubicBezTo>
                        <a:lnTo>
                          <a:pt x="158" y="55"/>
                        </a:lnTo>
                        <a:close/>
                      </a:path>
                    </a:pathLst>
                  </a:custGeom>
                  <a:solidFill>
                    <a:srgbClr val="0E958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defTabSz="914400">
                      <a:defRPr/>
                    </a:pPr>
                    <a:endParaRPr kumimoji="1" lang="ja-JP" altLang="en-US" sz="1800" dirty="0">
                      <a:solidFill>
                        <a:sysClr val="windowText" lastClr="000000"/>
                      </a:solidFill>
                      <a:latin typeface="Calibri" panose="020F0502020204030204"/>
                      <a:ea typeface="游ゴシック"/>
                    </a:endParaRPr>
                  </a:p>
                </p:txBody>
              </p:sp>
              <p:sp>
                <p:nvSpPr>
                  <p:cNvPr id="19" name="Freeform 15">
                    <a:extLst>
                      <a:ext uri="{FF2B5EF4-FFF2-40B4-BE49-F238E27FC236}">
                        <a16:creationId xmlns:a16="http://schemas.microsoft.com/office/drawing/2014/main" id="{FCEFFA33-357A-4EFF-BD3C-26A86D8875F4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886170" y="5729539"/>
                    <a:ext cx="16987" cy="18874"/>
                  </a:xfrm>
                  <a:custGeom>
                    <a:avLst/>
                    <a:gdLst>
                      <a:gd name="T0" fmla="*/ 0 w 16"/>
                      <a:gd name="T1" fmla="*/ 8 h 17"/>
                      <a:gd name="T2" fmla="*/ 8 w 16"/>
                      <a:gd name="T3" fmla="*/ 17 h 17"/>
                      <a:gd name="T4" fmla="*/ 16 w 16"/>
                      <a:gd name="T5" fmla="*/ 8 h 17"/>
                      <a:gd name="T6" fmla="*/ 8 w 16"/>
                      <a:gd name="T7" fmla="*/ 0 h 17"/>
                      <a:gd name="T8" fmla="*/ 0 w 16"/>
                      <a:gd name="T9" fmla="*/ 8 h 17"/>
                      <a:gd name="T10" fmla="*/ 12 w 16"/>
                      <a:gd name="T11" fmla="*/ 8 h 17"/>
                      <a:gd name="T12" fmla="*/ 8 w 16"/>
                      <a:gd name="T13" fmla="*/ 13 h 17"/>
                      <a:gd name="T14" fmla="*/ 3 w 16"/>
                      <a:gd name="T15" fmla="*/ 8 h 17"/>
                      <a:gd name="T16" fmla="*/ 8 w 16"/>
                      <a:gd name="T17" fmla="*/ 4 h 17"/>
                      <a:gd name="T18" fmla="*/ 12 w 16"/>
                      <a:gd name="T19" fmla="*/ 8 h 1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6" h="17">
                        <a:moveTo>
                          <a:pt x="0" y="8"/>
                        </a:moveTo>
                        <a:cubicBezTo>
                          <a:pt x="0" y="13"/>
                          <a:pt x="3" y="17"/>
                          <a:pt x="8" y="17"/>
                        </a:cubicBezTo>
                        <a:cubicBezTo>
                          <a:pt x="12" y="17"/>
                          <a:pt x="16" y="13"/>
                          <a:pt x="16" y="8"/>
                        </a:cubicBezTo>
                        <a:cubicBezTo>
                          <a:pt x="16" y="4"/>
                          <a:pt x="12" y="0"/>
                          <a:pt x="8" y="0"/>
                        </a:cubicBezTo>
                        <a:cubicBezTo>
                          <a:pt x="3" y="0"/>
                          <a:pt x="0" y="4"/>
                          <a:pt x="0" y="8"/>
                        </a:cubicBezTo>
                        <a:close/>
                        <a:moveTo>
                          <a:pt x="12" y="8"/>
                        </a:moveTo>
                        <a:cubicBezTo>
                          <a:pt x="12" y="11"/>
                          <a:pt x="10" y="13"/>
                          <a:pt x="8" y="13"/>
                        </a:cubicBezTo>
                        <a:cubicBezTo>
                          <a:pt x="5" y="13"/>
                          <a:pt x="3" y="11"/>
                          <a:pt x="3" y="8"/>
                        </a:cubicBezTo>
                        <a:cubicBezTo>
                          <a:pt x="3" y="6"/>
                          <a:pt x="5" y="4"/>
                          <a:pt x="8" y="4"/>
                        </a:cubicBezTo>
                        <a:cubicBezTo>
                          <a:pt x="10" y="4"/>
                          <a:pt x="12" y="6"/>
                          <a:pt x="12" y="8"/>
                        </a:cubicBezTo>
                        <a:close/>
                      </a:path>
                    </a:pathLst>
                  </a:custGeom>
                  <a:solidFill>
                    <a:srgbClr val="0E958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defTabSz="914400">
                      <a:defRPr/>
                    </a:pPr>
                    <a:endParaRPr kumimoji="1" lang="ja-JP" altLang="en-US" sz="1800">
                      <a:solidFill>
                        <a:sysClr val="windowText" lastClr="000000"/>
                      </a:solidFill>
                      <a:latin typeface="Calibri" panose="020F0502020204030204"/>
                      <a:ea typeface="游ゴシック"/>
                    </a:endParaRPr>
                  </a:p>
                </p:txBody>
              </p:sp>
              <p:sp>
                <p:nvSpPr>
                  <p:cNvPr id="20" name="Freeform 16">
                    <a:extLst>
                      <a:ext uri="{FF2B5EF4-FFF2-40B4-BE49-F238E27FC236}">
                        <a16:creationId xmlns:a16="http://schemas.microsoft.com/office/drawing/2014/main" id="{27EA1534-BB95-44A1-8A54-9740485C00AE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872958" y="5688960"/>
                    <a:ext cx="30199" cy="32086"/>
                  </a:xfrm>
                  <a:custGeom>
                    <a:avLst/>
                    <a:gdLst>
                      <a:gd name="T0" fmla="*/ 28 w 28"/>
                      <a:gd name="T1" fmla="*/ 15 h 29"/>
                      <a:gd name="T2" fmla="*/ 14 w 28"/>
                      <a:gd name="T3" fmla="*/ 0 h 29"/>
                      <a:gd name="T4" fmla="*/ 0 w 28"/>
                      <a:gd name="T5" fmla="*/ 15 h 29"/>
                      <a:gd name="T6" fmla="*/ 14 w 28"/>
                      <a:gd name="T7" fmla="*/ 29 h 29"/>
                      <a:gd name="T8" fmla="*/ 28 w 28"/>
                      <a:gd name="T9" fmla="*/ 15 h 29"/>
                      <a:gd name="T10" fmla="*/ 4 w 28"/>
                      <a:gd name="T11" fmla="*/ 15 h 29"/>
                      <a:gd name="T12" fmla="*/ 14 w 28"/>
                      <a:gd name="T13" fmla="*/ 5 h 29"/>
                      <a:gd name="T14" fmla="*/ 24 w 28"/>
                      <a:gd name="T15" fmla="*/ 15 h 29"/>
                      <a:gd name="T16" fmla="*/ 14 w 28"/>
                      <a:gd name="T17" fmla="*/ 25 h 29"/>
                      <a:gd name="T18" fmla="*/ 4 w 28"/>
                      <a:gd name="T19" fmla="*/ 15 h 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8" h="29">
                        <a:moveTo>
                          <a:pt x="28" y="15"/>
                        </a:moveTo>
                        <a:cubicBezTo>
                          <a:pt x="28" y="7"/>
                          <a:pt x="22" y="0"/>
                          <a:pt x="14" y="0"/>
                        </a:cubicBezTo>
                        <a:cubicBezTo>
                          <a:pt x="6" y="0"/>
                          <a:pt x="0" y="7"/>
                          <a:pt x="0" y="15"/>
                        </a:cubicBezTo>
                        <a:cubicBezTo>
                          <a:pt x="0" y="22"/>
                          <a:pt x="6" y="29"/>
                          <a:pt x="14" y="29"/>
                        </a:cubicBezTo>
                        <a:cubicBezTo>
                          <a:pt x="22" y="29"/>
                          <a:pt x="28" y="22"/>
                          <a:pt x="28" y="15"/>
                        </a:cubicBezTo>
                        <a:close/>
                        <a:moveTo>
                          <a:pt x="4" y="15"/>
                        </a:moveTo>
                        <a:cubicBezTo>
                          <a:pt x="4" y="9"/>
                          <a:pt x="9" y="5"/>
                          <a:pt x="14" y="5"/>
                        </a:cubicBezTo>
                        <a:cubicBezTo>
                          <a:pt x="20" y="5"/>
                          <a:pt x="24" y="9"/>
                          <a:pt x="24" y="15"/>
                        </a:cubicBezTo>
                        <a:cubicBezTo>
                          <a:pt x="24" y="20"/>
                          <a:pt x="20" y="25"/>
                          <a:pt x="14" y="25"/>
                        </a:cubicBezTo>
                        <a:cubicBezTo>
                          <a:pt x="9" y="25"/>
                          <a:pt x="4" y="20"/>
                          <a:pt x="4" y="15"/>
                        </a:cubicBezTo>
                        <a:close/>
                      </a:path>
                    </a:pathLst>
                  </a:custGeom>
                  <a:solidFill>
                    <a:srgbClr val="0E958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defTabSz="914400">
                      <a:defRPr/>
                    </a:pPr>
                    <a:endParaRPr kumimoji="1" lang="ja-JP" altLang="en-US" sz="1800">
                      <a:solidFill>
                        <a:sysClr val="windowText" lastClr="000000"/>
                      </a:solidFill>
                      <a:latin typeface="Calibri" panose="020F0502020204030204"/>
                      <a:ea typeface="游ゴシック"/>
                    </a:endParaRPr>
                  </a:p>
                </p:txBody>
              </p:sp>
            </p:grpSp>
          </p:grpSp>
        </p:grpSp>
      </p:grp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E71AE569-CC67-4C31-A473-52A45348327A}"/>
              </a:ext>
            </a:extLst>
          </p:cNvPr>
          <p:cNvGrpSpPr/>
          <p:nvPr/>
        </p:nvGrpSpPr>
        <p:grpSpPr>
          <a:xfrm>
            <a:off x="9927935" y="3203567"/>
            <a:ext cx="1678451" cy="494157"/>
            <a:chOff x="3598080" y="3058422"/>
            <a:chExt cx="3493594" cy="1028557"/>
          </a:xfrm>
        </p:grpSpPr>
        <p:grpSp>
          <p:nvGrpSpPr>
            <p:cNvPr id="52" name="Group 32">
              <a:extLst>
                <a:ext uri="{FF2B5EF4-FFF2-40B4-BE49-F238E27FC236}">
                  <a16:creationId xmlns:a16="http://schemas.microsoft.com/office/drawing/2014/main" id="{968365C0-776D-4DE3-94F6-D81EA9A34FD4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6071303" y="3058422"/>
              <a:ext cx="1020371" cy="1028557"/>
              <a:chOff x="3181" y="2193"/>
              <a:chExt cx="374" cy="377"/>
            </a:xfrm>
          </p:grpSpPr>
          <p:sp>
            <p:nvSpPr>
              <p:cNvPr id="62" name="Freeform 33">
                <a:extLst>
                  <a:ext uri="{FF2B5EF4-FFF2-40B4-BE49-F238E27FC236}">
                    <a16:creationId xmlns:a16="http://schemas.microsoft.com/office/drawing/2014/main" id="{0EC3A8AE-A2E3-4CFA-AA2A-B7D4024AAAC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481" y="2402"/>
                <a:ext cx="74" cy="168"/>
              </a:xfrm>
              <a:custGeom>
                <a:avLst/>
                <a:gdLst>
                  <a:gd name="T0" fmla="*/ 59 w 63"/>
                  <a:gd name="T1" fmla="*/ 0 h 144"/>
                  <a:gd name="T2" fmla="*/ 54 w 63"/>
                  <a:gd name="T3" fmla="*/ 0 h 144"/>
                  <a:gd name="T4" fmla="*/ 46 w 63"/>
                  <a:gd name="T5" fmla="*/ 0 h 144"/>
                  <a:gd name="T6" fmla="*/ 37 w 63"/>
                  <a:gd name="T7" fmla="*/ 0 h 144"/>
                  <a:gd name="T8" fmla="*/ 29 w 63"/>
                  <a:gd name="T9" fmla="*/ 0 h 144"/>
                  <a:gd name="T10" fmla="*/ 19 w 63"/>
                  <a:gd name="T11" fmla="*/ 0 h 144"/>
                  <a:gd name="T12" fmla="*/ 11 w 63"/>
                  <a:gd name="T13" fmla="*/ 0 h 144"/>
                  <a:gd name="T14" fmla="*/ 0 w 63"/>
                  <a:gd name="T15" fmla="*/ 0 h 144"/>
                  <a:gd name="T16" fmla="*/ 0 w 63"/>
                  <a:gd name="T17" fmla="*/ 27 h 144"/>
                  <a:gd name="T18" fmla="*/ 44 w 63"/>
                  <a:gd name="T19" fmla="*/ 27 h 144"/>
                  <a:gd name="T20" fmla="*/ 44 w 63"/>
                  <a:gd name="T21" fmla="*/ 144 h 144"/>
                  <a:gd name="T22" fmla="*/ 56 w 63"/>
                  <a:gd name="T23" fmla="*/ 144 h 144"/>
                  <a:gd name="T24" fmla="*/ 56 w 63"/>
                  <a:gd name="T25" fmla="*/ 27 h 144"/>
                  <a:gd name="T26" fmla="*/ 59 w 63"/>
                  <a:gd name="T27" fmla="*/ 27 h 144"/>
                  <a:gd name="T28" fmla="*/ 63 w 63"/>
                  <a:gd name="T29" fmla="*/ 23 h 144"/>
                  <a:gd name="T30" fmla="*/ 63 w 63"/>
                  <a:gd name="T31" fmla="*/ 4 h 144"/>
                  <a:gd name="T32" fmla="*/ 59 w 63"/>
                  <a:gd name="T33" fmla="*/ 0 h 144"/>
                  <a:gd name="T34" fmla="*/ 55 w 63"/>
                  <a:gd name="T35" fmla="*/ 19 h 144"/>
                  <a:gd name="T36" fmla="*/ 4 w 63"/>
                  <a:gd name="T37" fmla="*/ 19 h 144"/>
                  <a:gd name="T38" fmla="*/ 4 w 63"/>
                  <a:gd name="T39" fmla="*/ 8 h 144"/>
                  <a:gd name="T40" fmla="*/ 55 w 63"/>
                  <a:gd name="T41" fmla="*/ 8 h 144"/>
                  <a:gd name="T42" fmla="*/ 55 w 63"/>
                  <a:gd name="T43" fmla="*/ 19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63" h="144">
                    <a:moveTo>
                      <a:pt x="59" y="0"/>
                    </a:moveTo>
                    <a:cubicBezTo>
                      <a:pt x="54" y="0"/>
                      <a:pt x="54" y="0"/>
                      <a:pt x="54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44" y="27"/>
                      <a:pt x="44" y="27"/>
                      <a:pt x="44" y="27"/>
                    </a:cubicBezTo>
                    <a:cubicBezTo>
                      <a:pt x="44" y="144"/>
                      <a:pt x="44" y="144"/>
                      <a:pt x="44" y="144"/>
                    </a:cubicBezTo>
                    <a:cubicBezTo>
                      <a:pt x="56" y="144"/>
                      <a:pt x="56" y="144"/>
                      <a:pt x="56" y="144"/>
                    </a:cubicBezTo>
                    <a:cubicBezTo>
                      <a:pt x="56" y="27"/>
                      <a:pt x="56" y="27"/>
                      <a:pt x="56" y="27"/>
                    </a:cubicBezTo>
                    <a:cubicBezTo>
                      <a:pt x="59" y="27"/>
                      <a:pt x="59" y="27"/>
                      <a:pt x="59" y="27"/>
                    </a:cubicBezTo>
                    <a:cubicBezTo>
                      <a:pt x="61" y="27"/>
                      <a:pt x="63" y="25"/>
                      <a:pt x="63" y="23"/>
                    </a:cubicBezTo>
                    <a:cubicBezTo>
                      <a:pt x="63" y="4"/>
                      <a:pt x="63" y="4"/>
                      <a:pt x="63" y="4"/>
                    </a:cubicBezTo>
                    <a:cubicBezTo>
                      <a:pt x="63" y="2"/>
                      <a:pt x="61" y="0"/>
                      <a:pt x="59" y="0"/>
                    </a:cubicBezTo>
                    <a:close/>
                    <a:moveTo>
                      <a:pt x="55" y="19"/>
                    </a:moveTo>
                    <a:cubicBezTo>
                      <a:pt x="4" y="19"/>
                      <a:pt x="4" y="19"/>
                      <a:pt x="4" y="19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55" y="8"/>
                      <a:pt x="55" y="8"/>
                      <a:pt x="55" y="8"/>
                    </a:cubicBezTo>
                    <a:lnTo>
                      <a:pt x="55" y="19"/>
                    </a:lnTo>
                    <a:close/>
                  </a:path>
                </a:pathLst>
              </a:custGeom>
              <a:solidFill>
                <a:srgbClr val="CCC1B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kumimoji="1" lang="ja-JP" altLang="en-US">
                  <a:solidFill>
                    <a:prstClr val="black"/>
                  </a:solidFill>
                  <a:latin typeface="Meiryo UI"/>
                  <a:ea typeface="Meiryo UI"/>
                </a:endParaRPr>
              </a:p>
            </p:txBody>
          </p:sp>
          <p:sp>
            <p:nvSpPr>
              <p:cNvPr id="63" name="Freeform 34">
                <a:extLst>
                  <a:ext uri="{FF2B5EF4-FFF2-40B4-BE49-F238E27FC236}">
                    <a16:creationId xmlns:a16="http://schemas.microsoft.com/office/drawing/2014/main" id="{6B0B2DF1-93F4-4C54-811F-58224214D5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1" y="2339"/>
                <a:ext cx="74" cy="63"/>
              </a:xfrm>
              <a:custGeom>
                <a:avLst/>
                <a:gdLst>
                  <a:gd name="T0" fmla="*/ 0 w 74"/>
                  <a:gd name="T1" fmla="*/ 14 h 63"/>
                  <a:gd name="T2" fmla="*/ 0 w 74"/>
                  <a:gd name="T3" fmla="*/ 14 h 63"/>
                  <a:gd name="T4" fmla="*/ 13 w 74"/>
                  <a:gd name="T5" fmla="*/ 14 h 63"/>
                  <a:gd name="T6" fmla="*/ 13 w 74"/>
                  <a:gd name="T7" fmla="*/ 63 h 63"/>
                  <a:gd name="T8" fmla="*/ 23 w 74"/>
                  <a:gd name="T9" fmla="*/ 63 h 63"/>
                  <a:gd name="T10" fmla="*/ 23 w 74"/>
                  <a:gd name="T11" fmla="*/ 14 h 63"/>
                  <a:gd name="T12" fmla="*/ 34 w 74"/>
                  <a:gd name="T13" fmla="*/ 14 h 63"/>
                  <a:gd name="T14" fmla="*/ 34 w 74"/>
                  <a:gd name="T15" fmla="*/ 63 h 63"/>
                  <a:gd name="T16" fmla="*/ 44 w 74"/>
                  <a:gd name="T17" fmla="*/ 63 h 63"/>
                  <a:gd name="T18" fmla="*/ 44 w 74"/>
                  <a:gd name="T19" fmla="*/ 14 h 63"/>
                  <a:gd name="T20" fmla="*/ 54 w 74"/>
                  <a:gd name="T21" fmla="*/ 14 h 63"/>
                  <a:gd name="T22" fmla="*/ 54 w 74"/>
                  <a:gd name="T23" fmla="*/ 63 h 63"/>
                  <a:gd name="T24" fmla="*/ 63 w 74"/>
                  <a:gd name="T25" fmla="*/ 63 h 63"/>
                  <a:gd name="T26" fmla="*/ 63 w 74"/>
                  <a:gd name="T27" fmla="*/ 14 h 63"/>
                  <a:gd name="T28" fmla="*/ 74 w 74"/>
                  <a:gd name="T29" fmla="*/ 14 h 63"/>
                  <a:gd name="T30" fmla="*/ 74 w 74"/>
                  <a:gd name="T31" fmla="*/ 0 h 63"/>
                  <a:gd name="T32" fmla="*/ 0 w 74"/>
                  <a:gd name="T33" fmla="*/ 0 h 63"/>
                  <a:gd name="T34" fmla="*/ 0 w 74"/>
                  <a:gd name="T35" fmla="*/ 0 h 63"/>
                  <a:gd name="T36" fmla="*/ 0 w 74"/>
                  <a:gd name="T37" fmla="*/ 14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74" h="63">
                    <a:moveTo>
                      <a:pt x="0" y="14"/>
                    </a:moveTo>
                    <a:lnTo>
                      <a:pt x="0" y="14"/>
                    </a:lnTo>
                    <a:lnTo>
                      <a:pt x="13" y="14"/>
                    </a:lnTo>
                    <a:lnTo>
                      <a:pt x="13" y="63"/>
                    </a:lnTo>
                    <a:lnTo>
                      <a:pt x="23" y="63"/>
                    </a:lnTo>
                    <a:lnTo>
                      <a:pt x="23" y="14"/>
                    </a:lnTo>
                    <a:lnTo>
                      <a:pt x="34" y="14"/>
                    </a:lnTo>
                    <a:lnTo>
                      <a:pt x="34" y="63"/>
                    </a:lnTo>
                    <a:lnTo>
                      <a:pt x="44" y="63"/>
                    </a:lnTo>
                    <a:lnTo>
                      <a:pt x="44" y="14"/>
                    </a:lnTo>
                    <a:lnTo>
                      <a:pt x="54" y="14"/>
                    </a:lnTo>
                    <a:lnTo>
                      <a:pt x="54" y="63"/>
                    </a:lnTo>
                    <a:lnTo>
                      <a:pt x="63" y="63"/>
                    </a:lnTo>
                    <a:lnTo>
                      <a:pt x="63" y="14"/>
                    </a:lnTo>
                    <a:lnTo>
                      <a:pt x="74" y="14"/>
                    </a:lnTo>
                    <a:lnTo>
                      <a:pt x="74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78625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kumimoji="1" lang="ja-JP" altLang="en-US">
                  <a:solidFill>
                    <a:prstClr val="black"/>
                  </a:solidFill>
                  <a:latin typeface="Meiryo UI"/>
                  <a:ea typeface="Meiryo UI"/>
                </a:endParaRPr>
              </a:p>
            </p:txBody>
          </p:sp>
          <p:sp>
            <p:nvSpPr>
              <p:cNvPr id="64" name="Freeform 35">
                <a:extLst>
                  <a:ext uri="{FF2B5EF4-FFF2-40B4-BE49-F238E27FC236}">
                    <a16:creationId xmlns:a16="http://schemas.microsoft.com/office/drawing/2014/main" id="{1BA1AA13-E685-4CDD-AC40-B8573845912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181" y="2271"/>
                <a:ext cx="300" cy="299"/>
              </a:xfrm>
              <a:custGeom>
                <a:avLst/>
                <a:gdLst>
                  <a:gd name="T0" fmla="*/ 300 w 300"/>
                  <a:gd name="T1" fmla="*/ 82 h 299"/>
                  <a:gd name="T2" fmla="*/ 300 w 300"/>
                  <a:gd name="T3" fmla="*/ 82 h 299"/>
                  <a:gd name="T4" fmla="*/ 300 w 300"/>
                  <a:gd name="T5" fmla="*/ 68 h 299"/>
                  <a:gd name="T6" fmla="*/ 300 w 300"/>
                  <a:gd name="T7" fmla="*/ 68 h 299"/>
                  <a:gd name="T8" fmla="*/ 300 w 300"/>
                  <a:gd name="T9" fmla="*/ 0 h 299"/>
                  <a:gd name="T10" fmla="*/ 0 w 300"/>
                  <a:gd name="T11" fmla="*/ 0 h 299"/>
                  <a:gd name="T12" fmla="*/ 0 w 300"/>
                  <a:gd name="T13" fmla="*/ 299 h 299"/>
                  <a:gd name="T14" fmla="*/ 300 w 300"/>
                  <a:gd name="T15" fmla="*/ 299 h 299"/>
                  <a:gd name="T16" fmla="*/ 300 w 300"/>
                  <a:gd name="T17" fmla="*/ 162 h 299"/>
                  <a:gd name="T18" fmla="*/ 300 w 300"/>
                  <a:gd name="T19" fmla="*/ 131 h 299"/>
                  <a:gd name="T20" fmla="*/ 300 w 300"/>
                  <a:gd name="T21" fmla="*/ 82 h 299"/>
                  <a:gd name="T22" fmla="*/ 48 w 300"/>
                  <a:gd name="T23" fmla="*/ 56 h 299"/>
                  <a:gd name="T24" fmla="*/ 121 w 300"/>
                  <a:gd name="T25" fmla="*/ 56 h 299"/>
                  <a:gd name="T26" fmla="*/ 121 w 300"/>
                  <a:gd name="T27" fmla="*/ 125 h 299"/>
                  <a:gd name="T28" fmla="*/ 48 w 300"/>
                  <a:gd name="T29" fmla="*/ 125 h 299"/>
                  <a:gd name="T30" fmla="*/ 48 w 300"/>
                  <a:gd name="T31" fmla="*/ 56 h 299"/>
                  <a:gd name="T32" fmla="*/ 67 w 300"/>
                  <a:gd name="T33" fmla="*/ 276 h 299"/>
                  <a:gd name="T34" fmla="*/ 48 w 300"/>
                  <a:gd name="T35" fmla="*/ 276 h 299"/>
                  <a:gd name="T36" fmla="*/ 48 w 300"/>
                  <a:gd name="T37" fmla="*/ 174 h 299"/>
                  <a:gd name="T38" fmla="*/ 67 w 300"/>
                  <a:gd name="T39" fmla="*/ 174 h 299"/>
                  <a:gd name="T40" fmla="*/ 67 w 300"/>
                  <a:gd name="T41" fmla="*/ 276 h 299"/>
                  <a:gd name="T42" fmla="*/ 96 w 300"/>
                  <a:gd name="T43" fmla="*/ 276 h 299"/>
                  <a:gd name="T44" fmla="*/ 77 w 300"/>
                  <a:gd name="T45" fmla="*/ 276 h 299"/>
                  <a:gd name="T46" fmla="*/ 77 w 300"/>
                  <a:gd name="T47" fmla="*/ 174 h 299"/>
                  <a:gd name="T48" fmla="*/ 96 w 300"/>
                  <a:gd name="T49" fmla="*/ 174 h 299"/>
                  <a:gd name="T50" fmla="*/ 96 w 300"/>
                  <a:gd name="T51" fmla="*/ 276 h 299"/>
                  <a:gd name="T52" fmla="*/ 125 w 300"/>
                  <a:gd name="T53" fmla="*/ 276 h 299"/>
                  <a:gd name="T54" fmla="*/ 105 w 300"/>
                  <a:gd name="T55" fmla="*/ 276 h 299"/>
                  <a:gd name="T56" fmla="*/ 105 w 300"/>
                  <a:gd name="T57" fmla="*/ 174 h 299"/>
                  <a:gd name="T58" fmla="*/ 125 w 300"/>
                  <a:gd name="T59" fmla="*/ 174 h 299"/>
                  <a:gd name="T60" fmla="*/ 125 w 300"/>
                  <a:gd name="T61" fmla="*/ 276 h 299"/>
                  <a:gd name="T62" fmla="*/ 250 w 300"/>
                  <a:gd name="T63" fmla="*/ 291 h 299"/>
                  <a:gd name="T64" fmla="*/ 171 w 300"/>
                  <a:gd name="T65" fmla="*/ 291 h 299"/>
                  <a:gd name="T66" fmla="*/ 171 w 300"/>
                  <a:gd name="T67" fmla="*/ 171 h 299"/>
                  <a:gd name="T68" fmla="*/ 250 w 300"/>
                  <a:gd name="T69" fmla="*/ 171 h 299"/>
                  <a:gd name="T70" fmla="*/ 250 w 300"/>
                  <a:gd name="T71" fmla="*/ 291 h 299"/>
                  <a:gd name="T72" fmla="*/ 257 w 300"/>
                  <a:gd name="T73" fmla="*/ 108 h 299"/>
                  <a:gd name="T74" fmla="*/ 164 w 300"/>
                  <a:gd name="T75" fmla="*/ 108 h 299"/>
                  <a:gd name="T76" fmla="*/ 164 w 300"/>
                  <a:gd name="T77" fmla="*/ 56 h 299"/>
                  <a:gd name="T78" fmla="*/ 257 w 300"/>
                  <a:gd name="T79" fmla="*/ 56 h 299"/>
                  <a:gd name="T80" fmla="*/ 257 w 300"/>
                  <a:gd name="T81" fmla="*/ 108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300" h="299">
                    <a:moveTo>
                      <a:pt x="300" y="82"/>
                    </a:moveTo>
                    <a:lnTo>
                      <a:pt x="300" y="82"/>
                    </a:lnTo>
                    <a:lnTo>
                      <a:pt x="300" y="68"/>
                    </a:lnTo>
                    <a:lnTo>
                      <a:pt x="300" y="68"/>
                    </a:lnTo>
                    <a:lnTo>
                      <a:pt x="300" y="0"/>
                    </a:lnTo>
                    <a:lnTo>
                      <a:pt x="0" y="0"/>
                    </a:lnTo>
                    <a:lnTo>
                      <a:pt x="0" y="299"/>
                    </a:lnTo>
                    <a:lnTo>
                      <a:pt x="300" y="299"/>
                    </a:lnTo>
                    <a:lnTo>
                      <a:pt x="300" y="162"/>
                    </a:lnTo>
                    <a:lnTo>
                      <a:pt x="300" y="131"/>
                    </a:lnTo>
                    <a:lnTo>
                      <a:pt x="300" y="82"/>
                    </a:lnTo>
                    <a:close/>
                    <a:moveTo>
                      <a:pt x="48" y="56"/>
                    </a:moveTo>
                    <a:lnTo>
                      <a:pt x="121" y="56"/>
                    </a:lnTo>
                    <a:lnTo>
                      <a:pt x="121" y="125"/>
                    </a:lnTo>
                    <a:lnTo>
                      <a:pt x="48" y="125"/>
                    </a:lnTo>
                    <a:lnTo>
                      <a:pt x="48" y="56"/>
                    </a:lnTo>
                    <a:close/>
                    <a:moveTo>
                      <a:pt x="67" y="276"/>
                    </a:moveTo>
                    <a:lnTo>
                      <a:pt x="48" y="276"/>
                    </a:lnTo>
                    <a:lnTo>
                      <a:pt x="48" y="174"/>
                    </a:lnTo>
                    <a:lnTo>
                      <a:pt x="67" y="174"/>
                    </a:lnTo>
                    <a:lnTo>
                      <a:pt x="67" y="276"/>
                    </a:lnTo>
                    <a:close/>
                    <a:moveTo>
                      <a:pt x="96" y="276"/>
                    </a:moveTo>
                    <a:lnTo>
                      <a:pt x="77" y="276"/>
                    </a:lnTo>
                    <a:lnTo>
                      <a:pt x="77" y="174"/>
                    </a:lnTo>
                    <a:lnTo>
                      <a:pt x="96" y="174"/>
                    </a:lnTo>
                    <a:lnTo>
                      <a:pt x="96" y="276"/>
                    </a:lnTo>
                    <a:close/>
                    <a:moveTo>
                      <a:pt x="125" y="276"/>
                    </a:moveTo>
                    <a:lnTo>
                      <a:pt x="105" y="276"/>
                    </a:lnTo>
                    <a:lnTo>
                      <a:pt x="105" y="174"/>
                    </a:lnTo>
                    <a:lnTo>
                      <a:pt x="125" y="174"/>
                    </a:lnTo>
                    <a:lnTo>
                      <a:pt x="125" y="276"/>
                    </a:lnTo>
                    <a:close/>
                    <a:moveTo>
                      <a:pt x="250" y="291"/>
                    </a:moveTo>
                    <a:lnTo>
                      <a:pt x="171" y="291"/>
                    </a:lnTo>
                    <a:lnTo>
                      <a:pt x="171" y="171"/>
                    </a:lnTo>
                    <a:lnTo>
                      <a:pt x="250" y="171"/>
                    </a:lnTo>
                    <a:lnTo>
                      <a:pt x="250" y="291"/>
                    </a:lnTo>
                    <a:close/>
                    <a:moveTo>
                      <a:pt x="257" y="108"/>
                    </a:moveTo>
                    <a:lnTo>
                      <a:pt x="164" y="108"/>
                    </a:lnTo>
                    <a:lnTo>
                      <a:pt x="164" y="56"/>
                    </a:lnTo>
                    <a:lnTo>
                      <a:pt x="257" y="56"/>
                    </a:lnTo>
                    <a:lnTo>
                      <a:pt x="257" y="108"/>
                    </a:lnTo>
                    <a:close/>
                  </a:path>
                </a:pathLst>
              </a:custGeom>
              <a:solidFill>
                <a:srgbClr val="D7D3CD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kumimoji="1" lang="ja-JP" altLang="en-US">
                  <a:solidFill>
                    <a:prstClr val="black"/>
                  </a:solidFill>
                  <a:latin typeface="Meiryo UI"/>
                  <a:ea typeface="Meiryo UI"/>
                </a:endParaRPr>
              </a:p>
            </p:txBody>
          </p:sp>
          <p:sp>
            <p:nvSpPr>
              <p:cNvPr id="65" name="Freeform 36">
                <a:extLst>
                  <a:ext uri="{FF2B5EF4-FFF2-40B4-BE49-F238E27FC236}">
                    <a16:creationId xmlns:a16="http://schemas.microsoft.com/office/drawing/2014/main" id="{BDF692E2-5146-4946-86A5-60ED45A437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1" y="2193"/>
                <a:ext cx="300" cy="78"/>
              </a:xfrm>
              <a:custGeom>
                <a:avLst/>
                <a:gdLst>
                  <a:gd name="T0" fmla="*/ 300 w 300"/>
                  <a:gd name="T1" fmla="*/ 68 h 78"/>
                  <a:gd name="T2" fmla="*/ 150 w 300"/>
                  <a:gd name="T3" fmla="*/ 0 h 78"/>
                  <a:gd name="T4" fmla="*/ 0 w 300"/>
                  <a:gd name="T5" fmla="*/ 68 h 78"/>
                  <a:gd name="T6" fmla="*/ 0 w 300"/>
                  <a:gd name="T7" fmla="*/ 78 h 78"/>
                  <a:gd name="T8" fmla="*/ 300 w 300"/>
                  <a:gd name="T9" fmla="*/ 78 h 78"/>
                  <a:gd name="T10" fmla="*/ 300 w 300"/>
                  <a:gd name="T11" fmla="*/ 6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00" h="78">
                    <a:moveTo>
                      <a:pt x="300" y="68"/>
                    </a:moveTo>
                    <a:lnTo>
                      <a:pt x="150" y="0"/>
                    </a:lnTo>
                    <a:lnTo>
                      <a:pt x="0" y="68"/>
                    </a:lnTo>
                    <a:lnTo>
                      <a:pt x="0" y="78"/>
                    </a:lnTo>
                    <a:lnTo>
                      <a:pt x="300" y="78"/>
                    </a:lnTo>
                    <a:lnTo>
                      <a:pt x="300" y="68"/>
                    </a:lnTo>
                    <a:close/>
                  </a:path>
                </a:pathLst>
              </a:custGeom>
              <a:solidFill>
                <a:srgbClr val="983A47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kumimoji="1" lang="ja-JP" altLang="en-US">
                  <a:solidFill>
                    <a:prstClr val="black"/>
                  </a:solidFill>
                  <a:latin typeface="Meiryo UI"/>
                  <a:ea typeface="Meiryo UI"/>
                </a:endParaRPr>
              </a:p>
            </p:txBody>
          </p:sp>
        </p:grpSp>
        <p:grpSp>
          <p:nvGrpSpPr>
            <p:cNvPr id="53" name="グループ化 52">
              <a:extLst>
                <a:ext uri="{FF2B5EF4-FFF2-40B4-BE49-F238E27FC236}">
                  <a16:creationId xmlns:a16="http://schemas.microsoft.com/office/drawing/2014/main" id="{EAF0D6B0-9883-4609-8AD8-2B1527779FCC}"/>
                </a:ext>
              </a:extLst>
            </p:cNvPr>
            <p:cNvGrpSpPr/>
            <p:nvPr/>
          </p:nvGrpSpPr>
          <p:grpSpPr>
            <a:xfrm>
              <a:off x="3598080" y="3141666"/>
              <a:ext cx="1173934" cy="945313"/>
              <a:chOff x="3382533" y="3139328"/>
              <a:chExt cx="1173934" cy="945313"/>
            </a:xfrm>
          </p:grpSpPr>
          <p:sp>
            <p:nvSpPr>
              <p:cNvPr id="60" name="Freeform 27">
                <a:extLst>
                  <a:ext uri="{FF2B5EF4-FFF2-40B4-BE49-F238E27FC236}">
                    <a16:creationId xmlns:a16="http://schemas.microsoft.com/office/drawing/2014/main" id="{BAA7638F-E583-437A-9413-D1B6D4C05CD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382533" y="3344831"/>
                <a:ext cx="1173934" cy="739810"/>
              </a:xfrm>
              <a:custGeom>
                <a:avLst/>
                <a:gdLst>
                  <a:gd name="T0" fmla="*/ 179 w 457"/>
                  <a:gd name="T1" fmla="*/ 158 h 288"/>
                  <a:gd name="T2" fmla="*/ 258 w 457"/>
                  <a:gd name="T3" fmla="*/ 158 h 288"/>
                  <a:gd name="T4" fmla="*/ 258 w 457"/>
                  <a:gd name="T5" fmla="*/ 288 h 288"/>
                  <a:gd name="T6" fmla="*/ 457 w 457"/>
                  <a:gd name="T7" fmla="*/ 288 h 288"/>
                  <a:gd name="T8" fmla="*/ 457 w 457"/>
                  <a:gd name="T9" fmla="*/ 0 h 288"/>
                  <a:gd name="T10" fmla="*/ 0 w 457"/>
                  <a:gd name="T11" fmla="*/ 0 h 288"/>
                  <a:gd name="T12" fmla="*/ 0 w 457"/>
                  <a:gd name="T13" fmla="*/ 288 h 288"/>
                  <a:gd name="T14" fmla="*/ 179 w 457"/>
                  <a:gd name="T15" fmla="*/ 288 h 288"/>
                  <a:gd name="T16" fmla="*/ 179 w 457"/>
                  <a:gd name="T17" fmla="*/ 158 h 288"/>
                  <a:gd name="T18" fmla="*/ 407 w 457"/>
                  <a:gd name="T19" fmla="*/ 231 h 288"/>
                  <a:gd name="T20" fmla="*/ 367 w 457"/>
                  <a:gd name="T21" fmla="*/ 231 h 288"/>
                  <a:gd name="T22" fmla="*/ 367 w 457"/>
                  <a:gd name="T23" fmla="*/ 175 h 288"/>
                  <a:gd name="T24" fmla="*/ 407 w 457"/>
                  <a:gd name="T25" fmla="*/ 175 h 288"/>
                  <a:gd name="T26" fmla="*/ 407 w 457"/>
                  <a:gd name="T27" fmla="*/ 231 h 288"/>
                  <a:gd name="T28" fmla="*/ 301 w 457"/>
                  <a:gd name="T29" fmla="*/ 46 h 288"/>
                  <a:gd name="T30" fmla="*/ 407 w 457"/>
                  <a:gd name="T31" fmla="*/ 46 h 288"/>
                  <a:gd name="T32" fmla="*/ 407 w 457"/>
                  <a:gd name="T33" fmla="*/ 115 h 288"/>
                  <a:gd name="T34" fmla="*/ 301 w 457"/>
                  <a:gd name="T35" fmla="*/ 115 h 288"/>
                  <a:gd name="T36" fmla="*/ 301 w 457"/>
                  <a:gd name="T37" fmla="*/ 46 h 288"/>
                  <a:gd name="T38" fmla="*/ 294 w 457"/>
                  <a:gd name="T39" fmla="*/ 175 h 288"/>
                  <a:gd name="T40" fmla="*/ 334 w 457"/>
                  <a:gd name="T41" fmla="*/ 175 h 288"/>
                  <a:gd name="T42" fmla="*/ 334 w 457"/>
                  <a:gd name="T43" fmla="*/ 231 h 288"/>
                  <a:gd name="T44" fmla="*/ 294 w 457"/>
                  <a:gd name="T45" fmla="*/ 231 h 288"/>
                  <a:gd name="T46" fmla="*/ 294 w 457"/>
                  <a:gd name="T47" fmla="*/ 175 h 288"/>
                  <a:gd name="T48" fmla="*/ 215 w 457"/>
                  <a:gd name="T49" fmla="*/ 46 h 288"/>
                  <a:gd name="T50" fmla="*/ 251 w 457"/>
                  <a:gd name="T51" fmla="*/ 46 h 288"/>
                  <a:gd name="T52" fmla="*/ 251 w 457"/>
                  <a:gd name="T53" fmla="*/ 119 h 288"/>
                  <a:gd name="T54" fmla="*/ 215 w 457"/>
                  <a:gd name="T55" fmla="*/ 119 h 288"/>
                  <a:gd name="T56" fmla="*/ 215 w 457"/>
                  <a:gd name="T57" fmla="*/ 46 h 288"/>
                  <a:gd name="T58" fmla="*/ 50 w 457"/>
                  <a:gd name="T59" fmla="*/ 46 h 288"/>
                  <a:gd name="T60" fmla="*/ 86 w 457"/>
                  <a:gd name="T61" fmla="*/ 46 h 288"/>
                  <a:gd name="T62" fmla="*/ 86 w 457"/>
                  <a:gd name="T63" fmla="*/ 119 h 288"/>
                  <a:gd name="T64" fmla="*/ 50 w 457"/>
                  <a:gd name="T65" fmla="*/ 119 h 288"/>
                  <a:gd name="T66" fmla="*/ 50 w 457"/>
                  <a:gd name="T67" fmla="*/ 46 h 288"/>
                  <a:gd name="T68" fmla="*/ 122 w 457"/>
                  <a:gd name="T69" fmla="*/ 238 h 288"/>
                  <a:gd name="T70" fmla="*/ 50 w 457"/>
                  <a:gd name="T71" fmla="*/ 238 h 288"/>
                  <a:gd name="T72" fmla="*/ 50 w 457"/>
                  <a:gd name="T73" fmla="*/ 187 h 288"/>
                  <a:gd name="T74" fmla="*/ 122 w 457"/>
                  <a:gd name="T75" fmla="*/ 187 h 288"/>
                  <a:gd name="T76" fmla="*/ 122 w 457"/>
                  <a:gd name="T77" fmla="*/ 238 h 288"/>
                  <a:gd name="T78" fmla="*/ 130 w 457"/>
                  <a:gd name="T79" fmla="*/ 119 h 288"/>
                  <a:gd name="T80" fmla="*/ 93 w 457"/>
                  <a:gd name="T81" fmla="*/ 119 h 288"/>
                  <a:gd name="T82" fmla="*/ 93 w 457"/>
                  <a:gd name="T83" fmla="*/ 46 h 288"/>
                  <a:gd name="T84" fmla="*/ 130 w 457"/>
                  <a:gd name="T85" fmla="*/ 46 h 288"/>
                  <a:gd name="T86" fmla="*/ 130 w 457"/>
                  <a:gd name="T87" fmla="*/ 119 h 288"/>
                  <a:gd name="T88" fmla="*/ 171 w 457"/>
                  <a:gd name="T89" fmla="*/ 46 h 288"/>
                  <a:gd name="T90" fmla="*/ 207 w 457"/>
                  <a:gd name="T91" fmla="*/ 46 h 288"/>
                  <a:gd name="T92" fmla="*/ 207 w 457"/>
                  <a:gd name="T93" fmla="*/ 119 h 288"/>
                  <a:gd name="T94" fmla="*/ 171 w 457"/>
                  <a:gd name="T95" fmla="*/ 119 h 288"/>
                  <a:gd name="T96" fmla="*/ 171 w 457"/>
                  <a:gd name="T97" fmla="*/ 46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57" h="288">
                    <a:moveTo>
                      <a:pt x="179" y="158"/>
                    </a:moveTo>
                    <a:lnTo>
                      <a:pt x="258" y="158"/>
                    </a:lnTo>
                    <a:lnTo>
                      <a:pt x="258" y="288"/>
                    </a:lnTo>
                    <a:lnTo>
                      <a:pt x="457" y="288"/>
                    </a:lnTo>
                    <a:lnTo>
                      <a:pt x="457" y="0"/>
                    </a:lnTo>
                    <a:lnTo>
                      <a:pt x="0" y="0"/>
                    </a:lnTo>
                    <a:lnTo>
                      <a:pt x="0" y="288"/>
                    </a:lnTo>
                    <a:lnTo>
                      <a:pt x="179" y="288"/>
                    </a:lnTo>
                    <a:lnTo>
                      <a:pt x="179" y="158"/>
                    </a:lnTo>
                    <a:close/>
                    <a:moveTo>
                      <a:pt x="407" y="231"/>
                    </a:moveTo>
                    <a:lnTo>
                      <a:pt x="367" y="231"/>
                    </a:lnTo>
                    <a:lnTo>
                      <a:pt x="367" y="175"/>
                    </a:lnTo>
                    <a:lnTo>
                      <a:pt x="407" y="175"/>
                    </a:lnTo>
                    <a:lnTo>
                      <a:pt x="407" y="231"/>
                    </a:lnTo>
                    <a:close/>
                    <a:moveTo>
                      <a:pt x="301" y="46"/>
                    </a:moveTo>
                    <a:lnTo>
                      <a:pt x="407" y="46"/>
                    </a:lnTo>
                    <a:lnTo>
                      <a:pt x="407" y="115"/>
                    </a:lnTo>
                    <a:lnTo>
                      <a:pt x="301" y="115"/>
                    </a:lnTo>
                    <a:lnTo>
                      <a:pt x="301" y="46"/>
                    </a:lnTo>
                    <a:close/>
                    <a:moveTo>
                      <a:pt x="294" y="175"/>
                    </a:moveTo>
                    <a:lnTo>
                      <a:pt x="334" y="175"/>
                    </a:lnTo>
                    <a:lnTo>
                      <a:pt x="334" y="231"/>
                    </a:lnTo>
                    <a:lnTo>
                      <a:pt x="294" y="231"/>
                    </a:lnTo>
                    <a:lnTo>
                      <a:pt x="294" y="175"/>
                    </a:lnTo>
                    <a:close/>
                    <a:moveTo>
                      <a:pt x="215" y="46"/>
                    </a:moveTo>
                    <a:lnTo>
                      <a:pt x="251" y="46"/>
                    </a:lnTo>
                    <a:lnTo>
                      <a:pt x="251" y="119"/>
                    </a:lnTo>
                    <a:lnTo>
                      <a:pt x="215" y="119"/>
                    </a:lnTo>
                    <a:lnTo>
                      <a:pt x="215" y="46"/>
                    </a:lnTo>
                    <a:close/>
                    <a:moveTo>
                      <a:pt x="50" y="46"/>
                    </a:moveTo>
                    <a:lnTo>
                      <a:pt x="86" y="46"/>
                    </a:lnTo>
                    <a:lnTo>
                      <a:pt x="86" y="119"/>
                    </a:lnTo>
                    <a:lnTo>
                      <a:pt x="50" y="119"/>
                    </a:lnTo>
                    <a:lnTo>
                      <a:pt x="50" y="46"/>
                    </a:lnTo>
                    <a:close/>
                    <a:moveTo>
                      <a:pt x="122" y="238"/>
                    </a:moveTo>
                    <a:lnTo>
                      <a:pt x="50" y="238"/>
                    </a:lnTo>
                    <a:lnTo>
                      <a:pt x="50" y="187"/>
                    </a:lnTo>
                    <a:lnTo>
                      <a:pt x="122" y="187"/>
                    </a:lnTo>
                    <a:lnTo>
                      <a:pt x="122" y="238"/>
                    </a:lnTo>
                    <a:close/>
                    <a:moveTo>
                      <a:pt x="130" y="119"/>
                    </a:moveTo>
                    <a:lnTo>
                      <a:pt x="93" y="119"/>
                    </a:lnTo>
                    <a:lnTo>
                      <a:pt x="93" y="46"/>
                    </a:lnTo>
                    <a:lnTo>
                      <a:pt x="130" y="46"/>
                    </a:lnTo>
                    <a:lnTo>
                      <a:pt x="130" y="119"/>
                    </a:lnTo>
                    <a:close/>
                    <a:moveTo>
                      <a:pt x="171" y="46"/>
                    </a:moveTo>
                    <a:lnTo>
                      <a:pt x="207" y="46"/>
                    </a:lnTo>
                    <a:lnTo>
                      <a:pt x="207" y="119"/>
                    </a:lnTo>
                    <a:lnTo>
                      <a:pt x="171" y="119"/>
                    </a:lnTo>
                    <a:lnTo>
                      <a:pt x="171" y="46"/>
                    </a:lnTo>
                    <a:close/>
                  </a:path>
                </a:pathLst>
              </a:custGeom>
              <a:solidFill>
                <a:srgbClr val="AEBDC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kumimoji="1" lang="ja-JP" altLang="en-US" dirty="0">
                  <a:solidFill>
                    <a:prstClr val="black"/>
                  </a:solidFill>
                  <a:latin typeface="Meiryo UI"/>
                  <a:ea typeface="Meiryo UI"/>
                </a:endParaRPr>
              </a:p>
            </p:txBody>
          </p:sp>
          <p:sp>
            <p:nvSpPr>
              <p:cNvPr id="61" name="Freeform 28">
                <a:extLst>
                  <a:ext uri="{FF2B5EF4-FFF2-40B4-BE49-F238E27FC236}">
                    <a16:creationId xmlns:a16="http://schemas.microsoft.com/office/drawing/2014/main" id="{0DAFACA7-689E-49A4-9E5E-9C05A3D672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2533" y="3139328"/>
                <a:ext cx="1173934" cy="205503"/>
              </a:xfrm>
              <a:custGeom>
                <a:avLst/>
                <a:gdLst>
                  <a:gd name="T0" fmla="*/ 457 w 457"/>
                  <a:gd name="T1" fmla="*/ 69 h 80"/>
                  <a:gd name="T2" fmla="*/ 229 w 457"/>
                  <a:gd name="T3" fmla="*/ 0 h 80"/>
                  <a:gd name="T4" fmla="*/ 0 w 457"/>
                  <a:gd name="T5" fmla="*/ 69 h 80"/>
                  <a:gd name="T6" fmla="*/ 0 w 457"/>
                  <a:gd name="T7" fmla="*/ 80 h 80"/>
                  <a:gd name="T8" fmla="*/ 457 w 457"/>
                  <a:gd name="T9" fmla="*/ 80 h 80"/>
                  <a:gd name="T10" fmla="*/ 457 w 457"/>
                  <a:gd name="T11" fmla="*/ 69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57" h="80">
                    <a:moveTo>
                      <a:pt x="457" y="69"/>
                    </a:moveTo>
                    <a:lnTo>
                      <a:pt x="229" y="0"/>
                    </a:lnTo>
                    <a:lnTo>
                      <a:pt x="0" y="69"/>
                    </a:lnTo>
                    <a:lnTo>
                      <a:pt x="0" y="80"/>
                    </a:lnTo>
                    <a:lnTo>
                      <a:pt x="457" y="80"/>
                    </a:lnTo>
                    <a:lnTo>
                      <a:pt x="457" y="69"/>
                    </a:lnTo>
                    <a:close/>
                  </a:path>
                </a:pathLst>
              </a:custGeom>
              <a:solidFill>
                <a:srgbClr val="235B97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kumimoji="1" lang="ja-JP" altLang="en-US">
                  <a:solidFill>
                    <a:prstClr val="black"/>
                  </a:solidFill>
                  <a:latin typeface="Meiryo UI"/>
                  <a:ea typeface="Meiryo UI"/>
                </a:endParaRPr>
              </a:p>
            </p:txBody>
          </p:sp>
        </p:grpSp>
        <p:grpSp>
          <p:nvGrpSpPr>
            <p:cNvPr id="54" name="グループ化 53">
              <a:extLst>
                <a:ext uri="{FF2B5EF4-FFF2-40B4-BE49-F238E27FC236}">
                  <a16:creationId xmlns:a16="http://schemas.microsoft.com/office/drawing/2014/main" id="{DCAE631A-15A3-4F6D-A00E-303F07296147}"/>
                </a:ext>
              </a:extLst>
            </p:cNvPr>
            <p:cNvGrpSpPr/>
            <p:nvPr/>
          </p:nvGrpSpPr>
          <p:grpSpPr>
            <a:xfrm>
              <a:off x="4618118" y="3103134"/>
              <a:ext cx="1608059" cy="983845"/>
              <a:chOff x="4618118" y="3100796"/>
              <a:chExt cx="1608059" cy="983845"/>
            </a:xfrm>
          </p:grpSpPr>
          <p:sp>
            <p:nvSpPr>
              <p:cNvPr id="55" name="Freeform 23">
                <a:extLst>
                  <a:ext uri="{FF2B5EF4-FFF2-40B4-BE49-F238E27FC236}">
                    <a16:creationId xmlns:a16="http://schemas.microsoft.com/office/drawing/2014/main" id="{0AEEDAC9-1A71-4308-8404-6BE0E8E0926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862153" y="3352537"/>
                <a:ext cx="421281" cy="726966"/>
              </a:xfrm>
              <a:custGeom>
                <a:avLst/>
                <a:gdLst>
                  <a:gd name="T0" fmla="*/ 141 w 142"/>
                  <a:gd name="T1" fmla="*/ 60 h 242"/>
                  <a:gd name="T2" fmla="*/ 71 w 142"/>
                  <a:gd name="T3" fmla="*/ 0 h 242"/>
                  <a:gd name="T4" fmla="*/ 0 w 142"/>
                  <a:gd name="T5" fmla="*/ 59 h 242"/>
                  <a:gd name="T6" fmla="*/ 0 w 142"/>
                  <a:gd name="T7" fmla="*/ 167 h 242"/>
                  <a:gd name="T8" fmla="*/ 0 w 142"/>
                  <a:gd name="T9" fmla="*/ 242 h 242"/>
                  <a:gd name="T10" fmla="*/ 142 w 142"/>
                  <a:gd name="T11" fmla="*/ 242 h 242"/>
                  <a:gd name="T12" fmla="*/ 142 w 142"/>
                  <a:gd name="T13" fmla="*/ 60 h 242"/>
                  <a:gd name="T14" fmla="*/ 141 w 142"/>
                  <a:gd name="T15" fmla="*/ 60 h 242"/>
                  <a:gd name="T16" fmla="*/ 101 w 142"/>
                  <a:gd name="T17" fmla="*/ 196 h 242"/>
                  <a:gd name="T18" fmla="*/ 41 w 142"/>
                  <a:gd name="T19" fmla="*/ 196 h 242"/>
                  <a:gd name="T20" fmla="*/ 41 w 142"/>
                  <a:gd name="T21" fmla="*/ 156 h 242"/>
                  <a:gd name="T22" fmla="*/ 101 w 142"/>
                  <a:gd name="T23" fmla="*/ 156 h 242"/>
                  <a:gd name="T24" fmla="*/ 101 w 142"/>
                  <a:gd name="T25" fmla="*/ 196 h 242"/>
                  <a:gd name="T26" fmla="*/ 101 w 142"/>
                  <a:gd name="T27" fmla="*/ 113 h 242"/>
                  <a:gd name="T28" fmla="*/ 41 w 142"/>
                  <a:gd name="T29" fmla="*/ 113 h 242"/>
                  <a:gd name="T30" fmla="*/ 41 w 142"/>
                  <a:gd name="T31" fmla="*/ 72 h 242"/>
                  <a:gd name="T32" fmla="*/ 101 w 142"/>
                  <a:gd name="T33" fmla="*/ 72 h 242"/>
                  <a:gd name="T34" fmla="*/ 101 w 142"/>
                  <a:gd name="T35" fmla="*/ 113 h 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42" h="242">
                    <a:moveTo>
                      <a:pt x="141" y="60"/>
                    </a:moveTo>
                    <a:cubicBezTo>
                      <a:pt x="71" y="0"/>
                      <a:pt x="71" y="0"/>
                      <a:pt x="71" y="0"/>
                    </a:cubicBezTo>
                    <a:cubicBezTo>
                      <a:pt x="0" y="59"/>
                      <a:pt x="0" y="59"/>
                      <a:pt x="0" y="59"/>
                    </a:cubicBezTo>
                    <a:cubicBezTo>
                      <a:pt x="0" y="167"/>
                      <a:pt x="0" y="167"/>
                      <a:pt x="0" y="167"/>
                    </a:cubicBezTo>
                    <a:cubicBezTo>
                      <a:pt x="0" y="242"/>
                      <a:pt x="0" y="242"/>
                      <a:pt x="0" y="242"/>
                    </a:cubicBezTo>
                    <a:cubicBezTo>
                      <a:pt x="142" y="242"/>
                      <a:pt x="142" y="242"/>
                      <a:pt x="142" y="242"/>
                    </a:cubicBezTo>
                    <a:cubicBezTo>
                      <a:pt x="142" y="60"/>
                      <a:pt x="142" y="60"/>
                      <a:pt x="142" y="60"/>
                    </a:cubicBezTo>
                    <a:cubicBezTo>
                      <a:pt x="142" y="60"/>
                      <a:pt x="142" y="60"/>
                      <a:pt x="141" y="60"/>
                    </a:cubicBezTo>
                    <a:close/>
                    <a:moveTo>
                      <a:pt x="101" y="196"/>
                    </a:moveTo>
                    <a:cubicBezTo>
                      <a:pt x="41" y="196"/>
                      <a:pt x="41" y="196"/>
                      <a:pt x="41" y="196"/>
                    </a:cubicBezTo>
                    <a:cubicBezTo>
                      <a:pt x="41" y="156"/>
                      <a:pt x="41" y="156"/>
                      <a:pt x="41" y="156"/>
                    </a:cubicBezTo>
                    <a:cubicBezTo>
                      <a:pt x="101" y="156"/>
                      <a:pt x="101" y="156"/>
                      <a:pt x="101" y="156"/>
                    </a:cubicBezTo>
                    <a:lnTo>
                      <a:pt x="101" y="196"/>
                    </a:lnTo>
                    <a:close/>
                    <a:moveTo>
                      <a:pt x="101" y="113"/>
                    </a:moveTo>
                    <a:cubicBezTo>
                      <a:pt x="41" y="113"/>
                      <a:pt x="41" y="113"/>
                      <a:pt x="41" y="113"/>
                    </a:cubicBezTo>
                    <a:cubicBezTo>
                      <a:pt x="41" y="72"/>
                      <a:pt x="41" y="72"/>
                      <a:pt x="41" y="72"/>
                    </a:cubicBezTo>
                    <a:cubicBezTo>
                      <a:pt x="101" y="72"/>
                      <a:pt x="101" y="72"/>
                      <a:pt x="101" y="72"/>
                    </a:cubicBezTo>
                    <a:lnTo>
                      <a:pt x="101" y="113"/>
                    </a:lnTo>
                    <a:close/>
                  </a:path>
                </a:pathLst>
              </a:custGeom>
              <a:solidFill>
                <a:srgbClr val="CCC1B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kumimoji="1" lang="ja-JP" altLang="en-US">
                  <a:solidFill>
                    <a:prstClr val="black"/>
                  </a:solidFill>
                  <a:latin typeface="Meiryo UI"/>
                  <a:ea typeface="Meiryo UI"/>
                </a:endParaRPr>
              </a:p>
            </p:txBody>
          </p:sp>
          <p:sp>
            <p:nvSpPr>
              <p:cNvPr id="56" name="Freeform 24">
                <a:extLst>
                  <a:ext uri="{FF2B5EF4-FFF2-40B4-BE49-F238E27FC236}">
                    <a16:creationId xmlns:a16="http://schemas.microsoft.com/office/drawing/2014/main" id="{7B338981-A520-4367-94AE-4914CD1BA52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139581" y="3139328"/>
                <a:ext cx="811736" cy="940176"/>
              </a:xfrm>
              <a:custGeom>
                <a:avLst/>
                <a:gdLst>
                  <a:gd name="T0" fmla="*/ 273 w 273"/>
                  <a:gd name="T1" fmla="*/ 105 h 313"/>
                  <a:gd name="T2" fmla="*/ 152 w 273"/>
                  <a:gd name="T3" fmla="*/ 28 h 313"/>
                  <a:gd name="T4" fmla="*/ 107 w 273"/>
                  <a:gd name="T5" fmla="*/ 0 h 313"/>
                  <a:gd name="T6" fmla="*/ 107 w 273"/>
                  <a:gd name="T7" fmla="*/ 0 h 313"/>
                  <a:gd name="T8" fmla="*/ 94 w 273"/>
                  <a:gd name="T9" fmla="*/ 9 h 313"/>
                  <a:gd name="T10" fmla="*/ 0 w 273"/>
                  <a:gd name="T11" fmla="*/ 74 h 313"/>
                  <a:gd name="T12" fmla="*/ 56 w 273"/>
                  <a:gd name="T13" fmla="*/ 122 h 313"/>
                  <a:gd name="T14" fmla="*/ 57 w 273"/>
                  <a:gd name="T15" fmla="*/ 130 h 313"/>
                  <a:gd name="T16" fmla="*/ 49 w 273"/>
                  <a:gd name="T17" fmla="*/ 131 h 313"/>
                  <a:gd name="T18" fmla="*/ 49 w 273"/>
                  <a:gd name="T19" fmla="*/ 313 h 313"/>
                  <a:gd name="T20" fmla="*/ 182 w 273"/>
                  <a:gd name="T21" fmla="*/ 313 h 313"/>
                  <a:gd name="T22" fmla="*/ 182 w 273"/>
                  <a:gd name="T23" fmla="*/ 222 h 313"/>
                  <a:gd name="T24" fmla="*/ 234 w 273"/>
                  <a:gd name="T25" fmla="*/ 222 h 313"/>
                  <a:gd name="T26" fmla="*/ 234 w 273"/>
                  <a:gd name="T27" fmla="*/ 313 h 313"/>
                  <a:gd name="T28" fmla="*/ 273 w 273"/>
                  <a:gd name="T29" fmla="*/ 313 h 313"/>
                  <a:gd name="T30" fmla="*/ 273 w 273"/>
                  <a:gd name="T31" fmla="*/ 243 h 313"/>
                  <a:gd name="T32" fmla="*/ 273 w 273"/>
                  <a:gd name="T33" fmla="*/ 105 h 313"/>
                  <a:gd name="T34" fmla="*/ 81 w 273"/>
                  <a:gd name="T35" fmla="*/ 66 h 313"/>
                  <a:gd name="T36" fmla="*/ 133 w 273"/>
                  <a:gd name="T37" fmla="*/ 66 h 313"/>
                  <a:gd name="T38" fmla="*/ 133 w 273"/>
                  <a:gd name="T39" fmla="*/ 100 h 313"/>
                  <a:gd name="T40" fmla="*/ 81 w 273"/>
                  <a:gd name="T41" fmla="*/ 100 h 313"/>
                  <a:gd name="T42" fmla="*/ 81 w 273"/>
                  <a:gd name="T43" fmla="*/ 66 h 313"/>
                  <a:gd name="T44" fmla="*/ 147 w 273"/>
                  <a:gd name="T45" fmla="*/ 270 h 313"/>
                  <a:gd name="T46" fmla="*/ 92 w 273"/>
                  <a:gd name="T47" fmla="*/ 270 h 313"/>
                  <a:gd name="T48" fmla="*/ 92 w 273"/>
                  <a:gd name="T49" fmla="*/ 232 h 313"/>
                  <a:gd name="T50" fmla="*/ 147 w 273"/>
                  <a:gd name="T51" fmla="*/ 232 h 313"/>
                  <a:gd name="T52" fmla="*/ 147 w 273"/>
                  <a:gd name="T53" fmla="*/ 270 h 313"/>
                  <a:gd name="T54" fmla="*/ 147 w 273"/>
                  <a:gd name="T55" fmla="*/ 184 h 313"/>
                  <a:gd name="T56" fmla="*/ 92 w 273"/>
                  <a:gd name="T57" fmla="*/ 184 h 313"/>
                  <a:gd name="T58" fmla="*/ 92 w 273"/>
                  <a:gd name="T59" fmla="*/ 132 h 313"/>
                  <a:gd name="T60" fmla="*/ 147 w 273"/>
                  <a:gd name="T61" fmla="*/ 132 h 313"/>
                  <a:gd name="T62" fmla="*/ 147 w 273"/>
                  <a:gd name="T63" fmla="*/ 184 h 313"/>
                  <a:gd name="T64" fmla="*/ 236 w 273"/>
                  <a:gd name="T65" fmla="*/ 184 h 313"/>
                  <a:gd name="T66" fmla="*/ 181 w 273"/>
                  <a:gd name="T67" fmla="*/ 184 h 313"/>
                  <a:gd name="T68" fmla="*/ 181 w 273"/>
                  <a:gd name="T69" fmla="*/ 132 h 313"/>
                  <a:gd name="T70" fmla="*/ 236 w 273"/>
                  <a:gd name="T71" fmla="*/ 132 h 313"/>
                  <a:gd name="T72" fmla="*/ 236 w 273"/>
                  <a:gd name="T73" fmla="*/ 184 h 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73" h="313">
                    <a:moveTo>
                      <a:pt x="273" y="105"/>
                    </a:moveTo>
                    <a:cubicBezTo>
                      <a:pt x="152" y="28"/>
                      <a:pt x="152" y="28"/>
                      <a:pt x="152" y="28"/>
                    </a:cubicBezTo>
                    <a:cubicBezTo>
                      <a:pt x="107" y="0"/>
                      <a:pt x="107" y="0"/>
                      <a:pt x="107" y="0"/>
                    </a:cubicBezTo>
                    <a:cubicBezTo>
                      <a:pt x="107" y="0"/>
                      <a:pt x="107" y="0"/>
                      <a:pt x="107" y="0"/>
                    </a:cubicBezTo>
                    <a:cubicBezTo>
                      <a:pt x="94" y="9"/>
                      <a:pt x="94" y="9"/>
                      <a:pt x="94" y="9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56" y="122"/>
                      <a:pt x="56" y="122"/>
                      <a:pt x="56" y="122"/>
                    </a:cubicBezTo>
                    <a:cubicBezTo>
                      <a:pt x="59" y="124"/>
                      <a:pt x="59" y="128"/>
                      <a:pt x="57" y="130"/>
                    </a:cubicBezTo>
                    <a:cubicBezTo>
                      <a:pt x="55" y="133"/>
                      <a:pt x="51" y="133"/>
                      <a:pt x="49" y="131"/>
                    </a:cubicBezTo>
                    <a:cubicBezTo>
                      <a:pt x="49" y="313"/>
                      <a:pt x="49" y="313"/>
                      <a:pt x="49" y="313"/>
                    </a:cubicBezTo>
                    <a:cubicBezTo>
                      <a:pt x="182" y="313"/>
                      <a:pt x="182" y="313"/>
                      <a:pt x="182" y="313"/>
                    </a:cubicBezTo>
                    <a:cubicBezTo>
                      <a:pt x="182" y="222"/>
                      <a:pt x="182" y="222"/>
                      <a:pt x="182" y="222"/>
                    </a:cubicBezTo>
                    <a:cubicBezTo>
                      <a:pt x="234" y="222"/>
                      <a:pt x="234" y="222"/>
                      <a:pt x="234" y="222"/>
                    </a:cubicBezTo>
                    <a:cubicBezTo>
                      <a:pt x="234" y="313"/>
                      <a:pt x="234" y="313"/>
                      <a:pt x="234" y="313"/>
                    </a:cubicBezTo>
                    <a:cubicBezTo>
                      <a:pt x="273" y="313"/>
                      <a:pt x="273" y="313"/>
                      <a:pt x="273" y="313"/>
                    </a:cubicBezTo>
                    <a:cubicBezTo>
                      <a:pt x="273" y="243"/>
                      <a:pt x="273" y="243"/>
                      <a:pt x="273" y="243"/>
                    </a:cubicBezTo>
                    <a:lnTo>
                      <a:pt x="273" y="105"/>
                    </a:lnTo>
                    <a:close/>
                    <a:moveTo>
                      <a:pt x="81" y="66"/>
                    </a:moveTo>
                    <a:cubicBezTo>
                      <a:pt x="133" y="66"/>
                      <a:pt x="133" y="66"/>
                      <a:pt x="133" y="66"/>
                    </a:cubicBezTo>
                    <a:cubicBezTo>
                      <a:pt x="133" y="100"/>
                      <a:pt x="133" y="100"/>
                      <a:pt x="133" y="100"/>
                    </a:cubicBezTo>
                    <a:cubicBezTo>
                      <a:pt x="81" y="100"/>
                      <a:pt x="81" y="100"/>
                      <a:pt x="81" y="100"/>
                    </a:cubicBezTo>
                    <a:lnTo>
                      <a:pt x="81" y="66"/>
                    </a:lnTo>
                    <a:close/>
                    <a:moveTo>
                      <a:pt x="147" y="270"/>
                    </a:moveTo>
                    <a:cubicBezTo>
                      <a:pt x="92" y="270"/>
                      <a:pt x="92" y="270"/>
                      <a:pt x="92" y="270"/>
                    </a:cubicBezTo>
                    <a:cubicBezTo>
                      <a:pt x="92" y="232"/>
                      <a:pt x="92" y="232"/>
                      <a:pt x="92" y="232"/>
                    </a:cubicBezTo>
                    <a:cubicBezTo>
                      <a:pt x="147" y="232"/>
                      <a:pt x="147" y="232"/>
                      <a:pt x="147" y="232"/>
                    </a:cubicBezTo>
                    <a:lnTo>
                      <a:pt x="147" y="270"/>
                    </a:lnTo>
                    <a:close/>
                    <a:moveTo>
                      <a:pt x="147" y="184"/>
                    </a:moveTo>
                    <a:cubicBezTo>
                      <a:pt x="92" y="184"/>
                      <a:pt x="92" y="184"/>
                      <a:pt x="92" y="184"/>
                    </a:cubicBezTo>
                    <a:cubicBezTo>
                      <a:pt x="92" y="132"/>
                      <a:pt x="92" y="132"/>
                      <a:pt x="92" y="132"/>
                    </a:cubicBezTo>
                    <a:cubicBezTo>
                      <a:pt x="147" y="132"/>
                      <a:pt x="147" y="132"/>
                      <a:pt x="147" y="132"/>
                    </a:cubicBezTo>
                    <a:lnTo>
                      <a:pt x="147" y="184"/>
                    </a:lnTo>
                    <a:close/>
                    <a:moveTo>
                      <a:pt x="236" y="184"/>
                    </a:moveTo>
                    <a:cubicBezTo>
                      <a:pt x="181" y="184"/>
                      <a:pt x="181" y="184"/>
                      <a:pt x="181" y="184"/>
                    </a:cubicBezTo>
                    <a:cubicBezTo>
                      <a:pt x="181" y="132"/>
                      <a:pt x="181" y="132"/>
                      <a:pt x="181" y="132"/>
                    </a:cubicBezTo>
                    <a:cubicBezTo>
                      <a:pt x="236" y="132"/>
                      <a:pt x="236" y="132"/>
                      <a:pt x="236" y="132"/>
                    </a:cubicBezTo>
                    <a:lnTo>
                      <a:pt x="236" y="184"/>
                    </a:lnTo>
                    <a:close/>
                  </a:path>
                </a:pathLst>
              </a:custGeom>
              <a:solidFill>
                <a:srgbClr val="B8AD9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kumimoji="1" lang="ja-JP" altLang="en-US">
                  <a:solidFill>
                    <a:prstClr val="black"/>
                  </a:solidFill>
                  <a:latin typeface="Meiryo UI"/>
                  <a:ea typeface="Meiryo UI"/>
                </a:endParaRPr>
              </a:p>
            </p:txBody>
          </p:sp>
          <p:sp>
            <p:nvSpPr>
              <p:cNvPr id="57" name="Freeform 25">
                <a:extLst>
                  <a:ext uri="{FF2B5EF4-FFF2-40B4-BE49-F238E27FC236}">
                    <a16:creationId xmlns:a16="http://schemas.microsoft.com/office/drawing/2014/main" id="{3C85F3F7-459E-401C-87AB-8686E998D9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18118" y="3802075"/>
                <a:ext cx="244034" cy="282566"/>
              </a:xfrm>
              <a:custGeom>
                <a:avLst/>
                <a:gdLst>
                  <a:gd name="T0" fmla="*/ 65 w 82"/>
                  <a:gd name="T1" fmla="*/ 0 h 94"/>
                  <a:gd name="T2" fmla="*/ 50 w 82"/>
                  <a:gd name="T3" fmla="*/ 9 h 94"/>
                  <a:gd name="T4" fmla="*/ 47 w 82"/>
                  <a:gd name="T5" fmla="*/ 9 h 94"/>
                  <a:gd name="T6" fmla="*/ 29 w 82"/>
                  <a:gd name="T7" fmla="*/ 17 h 94"/>
                  <a:gd name="T8" fmla="*/ 29 w 82"/>
                  <a:gd name="T9" fmla="*/ 17 h 94"/>
                  <a:gd name="T10" fmla="*/ 25 w 82"/>
                  <a:gd name="T11" fmla="*/ 26 h 94"/>
                  <a:gd name="T12" fmla="*/ 25 w 82"/>
                  <a:gd name="T13" fmla="*/ 26 h 94"/>
                  <a:gd name="T14" fmla="*/ 12 w 82"/>
                  <a:gd name="T15" fmla="*/ 55 h 94"/>
                  <a:gd name="T16" fmla="*/ 0 w 82"/>
                  <a:gd name="T17" fmla="*/ 73 h 94"/>
                  <a:gd name="T18" fmla="*/ 29 w 82"/>
                  <a:gd name="T19" fmla="*/ 92 h 94"/>
                  <a:gd name="T20" fmla="*/ 82 w 82"/>
                  <a:gd name="T21" fmla="*/ 92 h 94"/>
                  <a:gd name="T22" fmla="*/ 82 w 82"/>
                  <a:gd name="T23" fmla="*/ 17 h 94"/>
                  <a:gd name="T24" fmla="*/ 65 w 82"/>
                  <a:gd name="T25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2" h="94">
                    <a:moveTo>
                      <a:pt x="65" y="0"/>
                    </a:moveTo>
                    <a:cubicBezTo>
                      <a:pt x="58" y="0"/>
                      <a:pt x="53" y="4"/>
                      <a:pt x="50" y="9"/>
                    </a:cubicBezTo>
                    <a:cubicBezTo>
                      <a:pt x="49" y="9"/>
                      <a:pt x="48" y="9"/>
                      <a:pt x="47" y="9"/>
                    </a:cubicBezTo>
                    <a:cubicBezTo>
                      <a:pt x="40" y="9"/>
                      <a:pt x="33" y="12"/>
                      <a:pt x="29" y="17"/>
                    </a:cubicBezTo>
                    <a:cubicBezTo>
                      <a:pt x="29" y="17"/>
                      <a:pt x="29" y="17"/>
                      <a:pt x="29" y="17"/>
                    </a:cubicBezTo>
                    <a:cubicBezTo>
                      <a:pt x="27" y="20"/>
                      <a:pt x="26" y="23"/>
                      <a:pt x="25" y="26"/>
                    </a:cubicBezTo>
                    <a:cubicBezTo>
                      <a:pt x="25" y="26"/>
                      <a:pt x="25" y="26"/>
                      <a:pt x="25" y="26"/>
                    </a:cubicBezTo>
                    <a:cubicBezTo>
                      <a:pt x="15" y="26"/>
                      <a:pt x="2" y="42"/>
                      <a:pt x="12" y="55"/>
                    </a:cubicBezTo>
                    <a:cubicBezTo>
                      <a:pt x="5" y="59"/>
                      <a:pt x="0" y="64"/>
                      <a:pt x="0" y="73"/>
                    </a:cubicBezTo>
                    <a:cubicBezTo>
                      <a:pt x="0" y="94"/>
                      <a:pt x="17" y="92"/>
                      <a:pt x="29" y="92"/>
                    </a:cubicBezTo>
                    <a:cubicBezTo>
                      <a:pt x="82" y="92"/>
                      <a:pt x="82" y="92"/>
                      <a:pt x="82" y="92"/>
                    </a:cubicBezTo>
                    <a:cubicBezTo>
                      <a:pt x="82" y="17"/>
                      <a:pt x="82" y="17"/>
                      <a:pt x="82" y="17"/>
                    </a:cubicBezTo>
                    <a:cubicBezTo>
                      <a:pt x="82" y="8"/>
                      <a:pt x="74" y="0"/>
                      <a:pt x="65" y="0"/>
                    </a:cubicBezTo>
                    <a:close/>
                  </a:path>
                </a:pathLst>
              </a:custGeom>
              <a:solidFill>
                <a:srgbClr val="61996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kumimoji="1" lang="ja-JP" altLang="en-US">
                  <a:solidFill>
                    <a:prstClr val="black"/>
                  </a:solidFill>
                  <a:latin typeface="Meiryo UI"/>
                  <a:ea typeface="Meiryo UI"/>
                </a:endParaRPr>
              </a:p>
            </p:txBody>
          </p:sp>
          <p:sp>
            <p:nvSpPr>
              <p:cNvPr id="58" name="Freeform 26">
                <a:extLst>
                  <a:ext uri="{FF2B5EF4-FFF2-40B4-BE49-F238E27FC236}">
                    <a16:creationId xmlns:a16="http://schemas.microsoft.com/office/drawing/2014/main" id="{96F377A2-B46B-4C11-BA5F-CFB1E1704C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1317" y="3825194"/>
                <a:ext cx="274860" cy="254310"/>
              </a:xfrm>
              <a:custGeom>
                <a:avLst/>
                <a:gdLst>
                  <a:gd name="T0" fmla="*/ 84 w 92"/>
                  <a:gd name="T1" fmla="*/ 53 h 85"/>
                  <a:gd name="T2" fmla="*/ 84 w 92"/>
                  <a:gd name="T3" fmla="*/ 50 h 85"/>
                  <a:gd name="T4" fmla="*/ 75 w 92"/>
                  <a:gd name="T5" fmla="*/ 33 h 85"/>
                  <a:gd name="T6" fmla="*/ 75 w 92"/>
                  <a:gd name="T7" fmla="*/ 32 h 85"/>
                  <a:gd name="T8" fmla="*/ 66 w 92"/>
                  <a:gd name="T9" fmla="*/ 28 h 85"/>
                  <a:gd name="T10" fmla="*/ 66 w 92"/>
                  <a:gd name="T11" fmla="*/ 28 h 85"/>
                  <a:gd name="T12" fmla="*/ 38 w 92"/>
                  <a:gd name="T13" fmla="*/ 15 h 85"/>
                  <a:gd name="T14" fmla="*/ 18 w 92"/>
                  <a:gd name="T15" fmla="*/ 0 h 85"/>
                  <a:gd name="T16" fmla="*/ 0 w 92"/>
                  <a:gd name="T17" fmla="*/ 15 h 85"/>
                  <a:gd name="T18" fmla="*/ 0 w 92"/>
                  <a:gd name="T19" fmla="*/ 85 h 85"/>
                  <a:gd name="T20" fmla="*/ 75 w 92"/>
                  <a:gd name="T21" fmla="*/ 85 h 85"/>
                  <a:gd name="T22" fmla="*/ 92 w 92"/>
                  <a:gd name="T23" fmla="*/ 68 h 85"/>
                  <a:gd name="T24" fmla="*/ 84 w 92"/>
                  <a:gd name="T25" fmla="*/ 53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2" h="85">
                    <a:moveTo>
                      <a:pt x="84" y="53"/>
                    </a:moveTo>
                    <a:cubicBezTo>
                      <a:pt x="84" y="52"/>
                      <a:pt x="84" y="51"/>
                      <a:pt x="84" y="50"/>
                    </a:cubicBezTo>
                    <a:cubicBezTo>
                      <a:pt x="84" y="43"/>
                      <a:pt x="81" y="37"/>
                      <a:pt x="75" y="33"/>
                    </a:cubicBezTo>
                    <a:cubicBezTo>
                      <a:pt x="75" y="32"/>
                      <a:pt x="75" y="32"/>
                      <a:pt x="75" y="32"/>
                    </a:cubicBezTo>
                    <a:cubicBezTo>
                      <a:pt x="72" y="30"/>
                      <a:pt x="69" y="29"/>
                      <a:pt x="66" y="28"/>
                    </a:cubicBezTo>
                    <a:cubicBezTo>
                      <a:pt x="66" y="28"/>
                      <a:pt x="66" y="28"/>
                      <a:pt x="66" y="28"/>
                    </a:cubicBezTo>
                    <a:cubicBezTo>
                      <a:pt x="66" y="18"/>
                      <a:pt x="51" y="5"/>
                      <a:pt x="38" y="15"/>
                    </a:cubicBezTo>
                    <a:cubicBezTo>
                      <a:pt x="33" y="5"/>
                      <a:pt x="27" y="0"/>
                      <a:pt x="18" y="0"/>
                    </a:cubicBezTo>
                    <a:cubicBezTo>
                      <a:pt x="7" y="0"/>
                      <a:pt x="0" y="10"/>
                      <a:pt x="0" y="1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75" y="85"/>
                      <a:pt x="75" y="85"/>
                      <a:pt x="75" y="85"/>
                    </a:cubicBezTo>
                    <a:cubicBezTo>
                      <a:pt x="85" y="85"/>
                      <a:pt x="92" y="77"/>
                      <a:pt x="92" y="68"/>
                    </a:cubicBezTo>
                    <a:cubicBezTo>
                      <a:pt x="92" y="61"/>
                      <a:pt x="89" y="56"/>
                      <a:pt x="84" y="53"/>
                    </a:cubicBezTo>
                    <a:close/>
                  </a:path>
                </a:pathLst>
              </a:custGeom>
              <a:solidFill>
                <a:srgbClr val="61996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kumimoji="1" lang="ja-JP" altLang="en-US">
                  <a:solidFill>
                    <a:prstClr val="black"/>
                  </a:solidFill>
                  <a:latin typeface="Meiryo UI"/>
                  <a:ea typeface="Meiryo UI"/>
                </a:endParaRPr>
              </a:p>
            </p:txBody>
          </p:sp>
          <p:sp>
            <p:nvSpPr>
              <p:cNvPr id="59" name="Freeform 29">
                <a:extLst>
                  <a:ext uri="{FF2B5EF4-FFF2-40B4-BE49-F238E27FC236}">
                    <a16:creationId xmlns:a16="http://schemas.microsoft.com/office/drawing/2014/main" id="{048A7934-2FB5-450B-AD3A-05110A6352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28758" y="3100796"/>
                <a:ext cx="1158522" cy="439262"/>
              </a:xfrm>
              <a:custGeom>
                <a:avLst/>
                <a:gdLst>
                  <a:gd name="T0" fmla="*/ 152 w 389"/>
                  <a:gd name="T1" fmla="*/ 144 h 146"/>
                  <a:gd name="T2" fmla="*/ 153 w 389"/>
                  <a:gd name="T3" fmla="*/ 144 h 146"/>
                  <a:gd name="T4" fmla="*/ 161 w 389"/>
                  <a:gd name="T5" fmla="*/ 143 h 146"/>
                  <a:gd name="T6" fmla="*/ 160 w 389"/>
                  <a:gd name="T7" fmla="*/ 135 h 146"/>
                  <a:gd name="T8" fmla="*/ 104 w 389"/>
                  <a:gd name="T9" fmla="*/ 87 h 146"/>
                  <a:gd name="T10" fmla="*/ 198 w 389"/>
                  <a:gd name="T11" fmla="*/ 22 h 146"/>
                  <a:gd name="T12" fmla="*/ 211 w 389"/>
                  <a:gd name="T13" fmla="*/ 13 h 146"/>
                  <a:gd name="T14" fmla="*/ 211 w 389"/>
                  <a:gd name="T15" fmla="*/ 13 h 146"/>
                  <a:gd name="T16" fmla="*/ 211 w 389"/>
                  <a:gd name="T17" fmla="*/ 13 h 146"/>
                  <a:gd name="T18" fmla="*/ 256 w 389"/>
                  <a:gd name="T19" fmla="*/ 41 h 146"/>
                  <a:gd name="T20" fmla="*/ 379 w 389"/>
                  <a:gd name="T21" fmla="*/ 118 h 146"/>
                  <a:gd name="T22" fmla="*/ 382 w 389"/>
                  <a:gd name="T23" fmla="*/ 119 h 146"/>
                  <a:gd name="T24" fmla="*/ 387 w 389"/>
                  <a:gd name="T25" fmla="*/ 116 h 146"/>
                  <a:gd name="T26" fmla="*/ 385 w 389"/>
                  <a:gd name="T27" fmla="*/ 108 h 146"/>
                  <a:gd name="T28" fmla="*/ 214 w 389"/>
                  <a:gd name="T29" fmla="*/ 1 h 146"/>
                  <a:gd name="T30" fmla="*/ 207 w 389"/>
                  <a:gd name="T31" fmla="*/ 1 h 146"/>
                  <a:gd name="T32" fmla="*/ 95 w 389"/>
                  <a:gd name="T33" fmla="*/ 79 h 146"/>
                  <a:gd name="T34" fmla="*/ 86 w 389"/>
                  <a:gd name="T35" fmla="*/ 71 h 146"/>
                  <a:gd name="T36" fmla="*/ 78 w 389"/>
                  <a:gd name="T37" fmla="*/ 71 h 146"/>
                  <a:gd name="T38" fmla="*/ 3 w 389"/>
                  <a:gd name="T39" fmla="*/ 135 h 146"/>
                  <a:gd name="T40" fmla="*/ 2 w 389"/>
                  <a:gd name="T41" fmla="*/ 143 h 146"/>
                  <a:gd name="T42" fmla="*/ 6 w 389"/>
                  <a:gd name="T43" fmla="*/ 145 h 146"/>
                  <a:gd name="T44" fmla="*/ 10 w 389"/>
                  <a:gd name="T45" fmla="*/ 144 h 146"/>
                  <a:gd name="T46" fmla="*/ 11 w 389"/>
                  <a:gd name="T47" fmla="*/ 143 h 146"/>
                  <a:gd name="T48" fmla="*/ 82 w 389"/>
                  <a:gd name="T49" fmla="*/ 84 h 146"/>
                  <a:gd name="T50" fmla="*/ 152 w 389"/>
                  <a:gd name="T51" fmla="*/ 144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389" h="146">
                    <a:moveTo>
                      <a:pt x="152" y="144"/>
                    </a:moveTo>
                    <a:cubicBezTo>
                      <a:pt x="153" y="144"/>
                      <a:pt x="153" y="144"/>
                      <a:pt x="153" y="144"/>
                    </a:cubicBezTo>
                    <a:cubicBezTo>
                      <a:pt x="155" y="146"/>
                      <a:pt x="159" y="146"/>
                      <a:pt x="161" y="143"/>
                    </a:cubicBezTo>
                    <a:cubicBezTo>
                      <a:pt x="163" y="141"/>
                      <a:pt x="163" y="137"/>
                      <a:pt x="160" y="135"/>
                    </a:cubicBezTo>
                    <a:cubicBezTo>
                      <a:pt x="104" y="87"/>
                      <a:pt x="104" y="87"/>
                      <a:pt x="104" y="87"/>
                    </a:cubicBezTo>
                    <a:cubicBezTo>
                      <a:pt x="198" y="22"/>
                      <a:pt x="198" y="22"/>
                      <a:pt x="198" y="22"/>
                    </a:cubicBezTo>
                    <a:cubicBezTo>
                      <a:pt x="211" y="13"/>
                      <a:pt x="211" y="13"/>
                      <a:pt x="211" y="13"/>
                    </a:cubicBezTo>
                    <a:cubicBezTo>
                      <a:pt x="211" y="13"/>
                      <a:pt x="211" y="13"/>
                      <a:pt x="211" y="13"/>
                    </a:cubicBezTo>
                    <a:cubicBezTo>
                      <a:pt x="211" y="13"/>
                      <a:pt x="211" y="13"/>
                      <a:pt x="211" y="13"/>
                    </a:cubicBezTo>
                    <a:cubicBezTo>
                      <a:pt x="256" y="41"/>
                      <a:pt x="256" y="41"/>
                      <a:pt x="256" y="41"/>
                    </a:cubicBezTo>
                    <a:cubicBezTo>
                      <a:pt x="379" y="118"/>
                      <a:pt x="379" y="118"/>
                      <a:pt x="379" y="118"/>
                    </a:cubicBezTo>
                    <a:cubicBezTo>
                      <a:pt x="380" y="119"/>
                      <a:pt x="381" y="119"/>
                      <a:pt x="382" y="119"/>
                    </a:cubicBezTo>
                    <a:cubicBezTo>
                      <a:pt x="384" y="119"/>
                      <a:pt x="386" y="118"/>
                      <a:pt x="387" y="116"/>
                    </a:cubicBezTo>
                    <a:cubicBezTo>
                      <a:pt x="389" y="113"/>
                      <a:pt x="388" y="109"/>
                      <a:pt x="385" y="108"/>
                    </a:cubicBezTo>
                    <a:cubicBezTo>
                      <a:pt x="214" y="1"/>
                      <a:pt x="214" y="1"/>
                      <a:pt x="214" y="1"/>
                    </a:cubicBezTo>
                    <a:cubicBezTo>
                      <a:pt x="212" y="0"/>
                      <a:pt x="209" y="0"/>
                      <a:pt x="207" y="1"/>
                    </a:cubicBezTo>
                    <a:cubicBezTo>
                      <a:pt x="95" y="79"/>
                      <a:pt x="95" y="79"/>
                      <a:pt x="95" y="79"/>
                    </a:cubicBezTo>
                    <a:cubicBezTo>
                      <a:pt x="86" y="71"/>
                      <a:pt x="86" y="71"/>
                      <a:pt x="86" y="71"/>
                    </a:cubicBezTo>
                    <a:cubicBezTo>
                      <a:pt x="83" y="69"/>
                      <a:pt x="80" y="69"/>
                      <a:pt x="78" y="71"/>
                    </a:cubicBezTo>
                    <a:cubicBezTo>
                      <a:pt x="3" y="135"/>
                      <a:pt x="3" y="135"/>
                      <a:pt x="3" y="135"/>
                    </a:cubicBezTo>
                    <a:cubicBezTo>
                      <a:pt x="0" y="137"/>
                      <a:pt x="0" y="141"/>
                      <a:pt x="2" y="143"/>
                    </a:cubicBezTo>
                    <a:cubicBezTo>
                      <a:pt x="3" y="144"/>
                      <a:pt x="5" y="145"/>
                      <a:pt x="6" y="145"/>
                    </a:cubicBezTo>
                    <a:cubicBezTo>
                      <a:pt x="8" y="145"/>
                      <a:pt x="9" y="145"/>
                      <a:pt x="10" y="144"/>
                    </a:cubicBezTo>
                    <a:cubicBezTo>
                      <a:pt x="11" y="143"/>
                      <a:pt x="11" y="143"/>
                      <a:pt x="11" y="143"/>
                    </a:cubicBezTo>
                    <a:cubicBezTo>
                      <a:pt x="82" y="84"/>
                      <a:pt x="82" y="84"/>
                      <a:pt x="82" y="84"/>
                    </a:cubicBezTo>
                    <a:lnTo>
                      <a:pt x="152" y="144"/>
                    </a:lnTo>
                    <a:close/>
                  </a:path>
                </a:pathLst>
              </a:custGeom>
              <a:solidFill>
                <a:srgbClr val="235B97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kumimoji="1" lang="ja-JP" altLang="en-US">
                  <a:solidFill>
                    <a:prstClr val="black"/>
                  </a:solidFill>
                  <a:latin typeface="Meiryo UI"/>
                  <a:ea typeface="Meiryo UI"/>
                </a:endParaRPr>
              </a:p>
            </p:txBody>
          </p:sp>
        </p:grpSp>
      </p:grpSp>
      <p:sp>
        <p:nvSpPr>
          <p:cNvPr id="66" name="Freeform 71">
            <a:extLst>
              <a:ext uri="{FF2B5EF4-FFF2-40B4-BE49-F238E27FC236}">
                <a16:creationId xmlns:a16="http://schemas.microsoft.com/office/drawing/2014/main" id="{05031EC6-600F-4E6B-A7A7-060EA9FA18F8}"/>
              </a:ext>
            </a:extLst>
          </p:cNvPr>
          <p:cNvSpPr>
            <a:spLocks noEditPoints="1"/>
          </p:cNvSpPr>
          <p:nvPr/>
        </p:nvSpPr>
        <p:spPr bwMode="auto">
          <a:xfrm>
            <a:off x="9896331" y="3016607"/>
            <a:ext cx="254216" cy="698607"/>
          </a:xfrm>
          <a:custGeom>
            <a:avLst/>
            <a:gdLst>
              <a:gd name="T0" fmla="*/ 67 w 68"/>
              <a:gd name="T1" fmla="*/ 10 h 140"/>
              <a:gd name="T2" fmla="*/ 67 w 68"/>
              <a:gd name="T3" fmla="*/ 9 h 140"/>
              <a:gd name="T4" fmla="*/ 68 w 68"/>
              <a:gd name="T5" fmla="*/ 6 h 140"/>
              <a:gd name="T6" fmla="*/ 66 w 68"/>
              <a:gd name="T7" fmla="*/ 2 h 140"/>
              <a:gd name="T8" fmla="*/ 63 w 68"/>
              <a:gd name="T9" fmla="*/ 1 h 140"/>
              <a:gd name="T10" fmla="*/ 28 w 68"/>
              <a:gd name="T11" fmla="*/ 15 h 140"/>
              <a:gd name="T12" fmla="*/ 27 w 68"/>
              <a:gd name="T13" fmla="*/ 19 h 140"/>
              <a:gd name="T14" fmla="*/ 27 w 68"/>
              <a:gd name="T15" fmla="*/ 19 h 140"/>
              <a:gd name="T16" fmla="*/ 6 w 68"/>
              <a:gd name="T17" fmla="*/ 69 h 140"/>
              <a:gd name="T18" fmla="*/ 6 w 68"/>
              <a:gd name="T19" fmla="*/ 93 h 140"/>
              <a:gd name="T20" fmla="*/ 3 w 68"/>
              <a:gd name="T21" fmla="*/ 96 h 140"/>
              <a:gd name="T22" fmla="*/ 3 w 68"/>
              <a:gd name="T23" fmla="*/ 135 h 140"/>
              <a:gd name="T24" fmla="*/ 3 w 68"/>
              <a:gd name="T25" fmla="*/ 135 h 140"/>
              <a:gd name="T26" fmla="*/ 0 w 68"/>
              <a:gd name="T27" fmla="*/ 137 h 140"/>
              <a:gd name="T28" fmla="*/ 3 w 68"/>
              <a:gd name="T29" fmla="*/ 140 h 140"/>
              <a:gd name="T30" fmla="*/ 15 w 68"/>
              <a:gd name="T31" fmla="*/ 140 h 140"/>
              <a:gd name="T32" fmla="*/ 18 w 68"/>
              <a:gd name="T33" fmla="*/ 137 h 140"/>
              <a:gd name="T34" fmla="*/ 15 w 68"/>
              <a:gd name="T35" fmla="*/ 135 h 140"/>
              <a:gd name="T36" fmla="*/ 14 w 68"/>
              <a:gd name="T37" fmla="*/ 135 h 140"/>
              <a:gd name="T38" fmla="*/ 14 w 68"/>
              <a:gd name="T39" fmla="*/ 96 h 140"/>
              <a:gd name="T40" fmla="*/ 11 w 68"/>
              <a:gd name="T41" fmla="*/ 93 h 140"/>
              <a:gd name="T42" fmla="*/ 11 w 68"/>
              <a:gd name="T43" fmla="*/ 69 h 140"/>
              <a:gd name="T44" fmla="*/ 29 w 68"/>
              <a:gd name="T45" fmla="*/ 24 h 140"/>
              <a:gd name="T46" fmla="*/ 32 w 68"/>
              <a:gd name="T47" fmla="*/ 24 h 140"/>
              <a:gd name="T48" fmla="*/ 32 w 68"/>
              <a:gd name="T49" fmla="*/ 24 h 140"/>
              <a:gd name="T50" fmla="*/ 32 w 68"/>
              <a:gd name="T51" fmla="*/ 25 h 140"/>
              <a:gd name="T52" fmla="*/ 33 w 68"/>
              <a:gd name="T53" fmla="*/ 25 h 140"/>
              <a:gd name="T54" fmla="*/ 36 w 68"/>
              <a:gd name="T55" fmla="*/ 28 h 140"/>
              <a:gd name="T56" fmla="*/ 38 w 68"/>
              <a:gd name="T57" fmla="*/ 27 h 140"/>
              <a:gd name="T58" fmla="*/ 66 w 68"/>
              <a:gd name="T59" fmla="*/ 16 h 140"/>
              <a:gd name="T60" fmla="*/ 68 w 68"/>
              <a:gd name="T61" fmla="*/ 13 h 140"/>
              <a:gd name="T62" fmla="*/ 68 w 68"/>
              <a:gd name="T63" fmla="*/ 11 h 140"/>
              <a:gd name="T64" fmla="*/ 67 w 68"/>
              <a:gd name="T65" fmla="*/ 10 h 140"/>
              <a:gd name="T66" fmla="*/ 65 w 68"/>
              <a:gd name="T67" fmla="*/ 13 h 140"/>
              <a:gd name="T68" fmla="*/ 65 w 68"/>
              <a:gd name="T69" fmla="*/ 13 h 140"/>
              <a:gd name="T70" fmla="*/ 37 w 68"/>
              <a:gd name="T71" fmla="*/ 25 h 140"/>
              <a:gd name="T72" fmla="*/ 35 w 68"/>
              <a:gd name="T73" fmla="*/ 24 h 140"/>
              <a:gd name="T74" fmla="*/ 35 w 68"/>
              <a:gd name="T75" fmla="*/ 24 h 140"/>
              <a:gd name="T76" fmla="*/ 34 w 68"/>
              <a:gd name="T77" fmla="*/ 23 h 140"/>
              <a:gd name="T78" fmla="*/ 65 w 68"/>
              <a:gd name="T79" fmla="*/ 10 h 140"/>
              <a:gd name="T80" fmla="*/ 65 w 68"/>
              <a:gd name="T81" fmla="*/ 11 h 140"/>
              <a:gd name="T82" fmla="*/ 65 w 68"/>
              <a:gd name="T83" fmla="*/ 11 h 140"/>
              <a:gd name="T84" fmla="*/ 65 w 68"/>
              <a:gd name="T85" fmla="*/ 13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68" h="140">
                <a:moveTo>
                  <a:pt x="67" y="10"/>
                </a:moveTo>
                <a:cubicBezTo>
                  <a:pt x="67" y="10"/>
                  <a:pt x="67" y="9"/>
                  <a:pt x="67" y="9"/>
                </a:cubicBezTo>
                <a:cubicBezTo>
                  <a:pt x="68" y="9"/>
                  <a:pt x="68" y="7"/>
                  <a:pt x="68" y="6"/>
                </a:cubicBezTo>
                <a:cubicBezTo>
                  <a:pt x="66" y="2"/>
                  <a:pt x="66" y="2"/>
                  <a:pt x="66" y="2"/>
                </a:cubicBezTo>
                <a:cubicBezTo>
                  <a:pt x="65" y="1"/>
                  <a:pt x="64" y="0"/>
                  <a:pt x="63" y="1"/>
                </a:cubicBezTo>
                <a:cubicBezTo>
                  <a:pt x="28" y="15"/>
                  <a:pt x="28" y="15"/>
                  <a:pt x="28" y="15"/>
                </a:cubicBezTo>
                <a:cubicBezTo>
                  <a:pt x="27" y="16"/>
                  <a:pt x="26" y="17"/>
                  <a:pt x="27" y="19"/>
                </a:cubicBezTo>
                <a:cubicBezTo>
                  <a:pt x="27" y="19"/>
                  <a:pt x="27" y="19"/>
                  <a:pt x="27" y="19"/>
                </a:cubicBezTo>
                <a:cubicBezTo>
                  <a:pt x="13" y="32"/>
                  <a:pt x="6" y="41"/>
                  <a:pt x="6" y="69"/>
                </a:cubicBezTo>
                <a:cubicBezTo>
                  <a:pt x="6" y="93"/>
                  <a:pt x="6" y="93"/>
                  <a:pt x="6" y="93"/>
                </a:cubicBezTo>
                <a:cubicBezTo>
                  <a:pt x="5" y="93"/>
                  <a:pt x="3" y="94"/>
                  <a:pt x="3" y="96"/>
                </a:cubicBezTo>
                <a:cubicBezTo>
                  <a:pt x="3" y="135"/>
                  <a:pt x="3" y="135"/>
                  <a:pt x="3" y="135"/>
                </a:cubicBezTo>
                <a:cubicBezTo>
                  <a:pt x="3" y="135"/>
                  <a:pt x="3" y="135"/>
                  <a:pt x="3" y="135"/>
                </a:cubicBezTo>
                <a:cubicBezTo>
                  <a:pt x="1" y="135"/>
                  <a:pt x="0" y="136"/>
                  <a:pt x="0" y="137"/>
                </a:cubicBezTo>
                <a:cubicBezTo>
                  <a:pt x="0" y="139"/>
                  <a:pt x="1" y="140"/>
                  <a:pt x="3" y="140"/>
                </a:cubicBezTo>
                <a:cubicBezTo>
                  <a:pt x="15" y="140"/>
                  <a:pt x="15" y="140"/>
                  <a:pt x="15" y="140"/>
                </a:cubicBezTo>
                <a:cubicBezTo>
                  <a:pt x="17" y="140"/>
                  <a:pt x="18" y="139"/>
                  <a:pt x="18" y="137"/>
                </a:cubicBezTo>
                <a:cubicBezTo>
                  <a:pt x="18" y="136"/>
                  <a:pt x="17" y="135"/>
                  <a:pt x="15" y="135"/>
                </a:cubicBezTo>
                <a:cubicBezTo>
                  <a:pt x="14" y="135"/>
                  <a:pt x="14" y="135"/>
                  <a:pt x="14" y="135"/>
                </a:cubicBezTo>
                <a:cubicBezTo>
                  <a:pt x="14" y="96"/>
                  <a:pt x="14" y="96"/>
                  <a:pt x="14" y="96"/>
                </a:cubicBezTo>
                <a:cubicBezTo>
                  <a:pt x="14" y="94"/>
                  <a:pt x="13" y="93"/>
                  <a:pt x="11" y="93"/>
                </a:cubicBezTo>
                <a:cubicBezTo>
                  <a:pt x="11" y="69"/>
                  <a:pt x="11" y="69"/>
                  <a:pt x="11" y="69"/>
                </a:cubicBezTo>
                <a:cubicBezTo>
                  <a:pt x="11" y="42"/>
                  <a:pt x="18" y="35"/>
                  <a:pt x="29" y="24"/>
                </a:cubicBezTo>
                <a:cubicBezTo>
                  <a:pt x="30" y="24"/>
                  <a:pt x="31" y="25"/>
                  <a:pt x="32" y="24"/>
                </a:cubicBezTo>
                <a:cubicBezTo>
                  <a:pt x="32" y="24"/>
                  <a:pt x="32" y="24"/>
                  <a:pt x="32" y="24"/>
                </a:cubicBezTo>
                <a:cubicBezTo>
                  <a:pt x="32" y="24"/>
                  <a:pt x="32" y="24"/>
                  <a:pt x="32" y="25"/>
                </a:cubicBezTo>
                <a:cubicBezTo>
                  <a:pt x="33" y="25"/>
                  <a:pt x="33" y="25"/>
                  <a:pt x="33" y="25"/>
                </a:cubicBezTo>
                <a:cubicBezTo>
                  <a:pt x="33" y="27"/>
                  <a:pt x="35" y="28"/>
                  <a:pt x="36" y="28"/>
                </a:cubicBezTo>
                <a:cubicBezTo>
                  <a:pt x="37" y="28"/>
                  <a:pt x="37" y="28"/>
                  <a:pt x="38" y="27"/>
                </a:cubicBezTo>
                <a:cubicBezTo>
                  <a:pt x="66" y="16"/>
                  <a:pt x="66" y="16"/>
                  <a:pt x="66" y="16"/>
                </a:cubicBezTo>
                <a:cubicBezTo>
                  <a:pt x="66" y="15"/>
                  <a:pt x="67" y="14"/>
                  <a:pt x="68" y="13"/>
                </a:cubicBezTo>
                <a:cubicBezTo>
                  <a:pt x="68" y="13"/>
                  <a:pt x="68" y="11"/>
                  <a:pt x="68" y="11"/>
                </a:cubicBezTo>
                <a:lnTo>
                  <a:pt x="67" y="10"/>
                </a:lnTo>
                <a:close/>
                <a:moveTo>
                  <a:pt x="65" y="13"/>
                </a:moveTo>
                <a:cubicBezTo>
                  <a:pt x="65" y="13"/>
                  <a:pt x="65" y="13"/>
                  <a:pt x="65" y="13"/>
                </a:cubicBezTo>
                <a:cubicBezTo>
                  <a:pt x="37" y="25"/>
                  <a:pt x="37" y="25"/>
                  <a:pt x="37" y="25"/>
                </a:cubicBezTo>
                <a:cubicBezTo>
                  <a:pt x="36" y="25"/>
                  <a:pt x="35" y="25"/>
                  <a:pt x="35" y="24"/>
                </a:cubicBezTo>
                <a:cubicBezTo>
                  <a:pt x="35" y="24"/>
                  <a:pt x="35" y="24"/>
                  <a:pt x="35" y="24"/>
                </a:cubicBezTo>
                <a:cubicBezTo>
                  <a:pt x="34" y="24"/>
                  <a:pt x="34" y="23"/>
                  <a:pt x="34" y="23"/>
                </a:cubicBezTo>
                <a:cubicBezTo>
                  <a:pt x="65" y="10"/>
                  <a:pt x="65" y="10"/>
                  <a:pt x="65" y="10"/>
                </a:cubicBezTo>
                <a:cubicBezTo>
                  <a:pt x="65" y="10"/>
                  <a:pt x="65" y="11"/>
                  <a:pt x="65" y="11"/>
                </a:cubicBezTo>
                <a:cubicBezTo>
                  <a:pt x="65" y="11"/>
                  <a:pt x="65" y="11"/>
                  <a:pt x="65" y="11"/>
                </a:cubicBezTo>
                <a:cubicBezTo>
                  <a:pt x="65" y="12"/>
                  <a:pt x="65" y="12"/>
                  <a:pt x="65" y="13"/>
                </a:cubicBezTo>
                <a:close/>
              </a:path>
            </a:pathLst>
          </a:custGeom>
          <a:solidFill>
            <a:srgbClr val="009C8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sp>
        <p:nvSpPr>
          <p:cNvPr id="67" name="Freeform 71">
            <a:extLst>
              <a:ext uri="{FF2B5EF4-FFF2-40B4-BE49-F238E27FC236}">
                <a16:creationId xmlns:a16="http://schemas.microsoft.com/office/drawing/2014/main" id="{D64BA4FC-8204-4D10-9D3C-90075DF444C9}"/>
              </a:ext>
            </a:extLst>
          </p:cNvPr>
          <p:cNvSpPr>
            <a:spLocks noEditPoints="1"/>
          </p:cNvSpPr>
          <p:nvPr/>
        </p:nvSpPr>
        <p:spPr bwMode="auto">
          <a:xfrm>
            <a:off x="11445050" y="2990987"/>
            <a:ext cx="254216" cy="698607"/>
          </a:xfrm>
          <a:custGeom>
            <a:avLst/>
            <a:gdLst>
              <a:gd name="T0" fmla="*/ 67 w 68"/>
              <a:gd name="T1" fmla="*/ 10 h 140"/>
              <a:gd name="T2" fmla="*/ 67 w 68"/>
              <a:gd name="T3" fmla="*/ 9 h 140"/>
              <a:gd name="T4" fmla="*/ 68 w 68"/>
              <a:gd name="T5" fmla="*/ 6 h 140"/>
              <a:gd name="T6" fmla="*/ 66 w 68"/>
              <a:gd name="T7" fmla="*/ 2 h 140"/>
              <a:gd name="T8" fmla="*/ 63 w 68"/>
              <a:gd name="T9" fmla="*/ 1 h 140"/>
              <a:gd name="T10" fmla="*/ 28 w 68"/>
              <a:gd name="T11" fmla="*/ 15 h 140"/>
              <a:gd name="T12" fmla="*/ 27 w 68"/>
              <a:gd name="T13" fmla="*/ 19 h 140"/>
              <a:gd name="T14" fmla="*/ 27 w 68"/>
              <a:gd name="T15" fmla="*/ 19 h 140"/>
              <a:gd name="T16" fmla="*/ 6 w 68"/>
              <a:gd name="T17" fmla="*/ 69 h 140"/>
              <a:gd name="T18" fmla="*/ 6 w 68"/>
              <a:gd name="T19" fmla="*/ 93 h 140"/>
              <a:gd name="T20" fmla="*/ 3 w 68"/>
              <a:gd name="T21" fmla="*/ 96 h 140"/>
              <a:gd name="T22" fmla="*/ 3 w 68"/>
              <a:gd name="T23" fmla="*/ 135 h 140"/>
              <a:gd name="T24" fmla="*/ 3 w 68"/>
              <a:gd name="T25" fmla="*/ 135 h 140"/>
              <a:gd name="T26" fmla="*/ 0 w 68"/>
              <a:gd name="T27" fmla="*/ 137 h 140"/>
              <a:gd name="T28" fmla="*/ 3 w 68"/>
              <a:gd name="T29" fmla="*/ 140 h 140"/>
              <a:gd name="T30" fmla="*/ 15 w 68"/>
              <a:gd name="T31" fmla="*/ 140 h 140"/>
              <a:gd name="T32" fmla="*/ 18 w 68"/>
              <a:gd name="T33" fmla="*/ 137 h 140"/>
              <a:gd name="T34" fmla="*/ 15 w 68"/>
              <a:gd name="T35" fmla="*/ 135 h 140"/>
              <a:gd name="T36" fmla="*/ 14 w 68"/>
              <a:gd name="T37" fmla="*/ 135 h 140"/>
              <a:gd name="T38" fmla="*/ 14 w 68"/>
              <a:gd name="T39" fmla="*/ 96 h 140"/>
              <a:gd name="T40" fmla="*/ 11 w 68"/>
              <a:gd name="T41" fmla="*/ 93 h 140"/>
              <a:gd name="T42" fmla="*/ 11 w 68"/>
              <a:gd name="T43" fmla="*/ 69 h 140"/>
              <a:gd name="T44" fmla="*/ 29 w 68"/>
              <a:gd name="T45" fmla="*/ 24 h 140"/>
              <a:gd name="T46" fmla="*/ 32 w 68"/>
              <a:gd name="T47" fmla="*/ 24 h 140"/>
              <a:gd name="T48" fmla="*/ 32 w 68"/>
              <a:gd name="T49" fmla="*/ 24 h 140"/>
              <a:gd name="T50" fmla="*/ 32 w 68"/>
              <a:gd name="T51" fmla="*/ 25 h 140"/>
              <a:gd name="T52" fmla="*/ 33 w 68"/>
              <a:gd name="T53" fmla="*/ 25 h 140"/>
              <a:gd name="T54" fmla="*/ 36 w 68"/>
              <a:gd name="T55" fmla="*/ 28 h 140"/>
              <a:gd name="T56" fmla="*/ 38 w 68"/>
              <a:gd name="T57" fmla="*/ 27 h 140"/>
              <a:gd name="T58" fmla="*/ 66 w 68"/>
              <a:gd name="T59" fmla="*/ 16 h 140"/>
              <a:gd name="T60" fmla="*/ 68 w 68"/>
              <a:gd name="T61" fmla="*/ 13 h 140"/>
              <a:gd name="T62" fmla="*/ 68 w 68"/>
              <a:gd name="T63" fmla="*/ 11 h 140"/>
              <a:gd name="T64" fmla="*/ 67 w 68"/>
              <a:gd name="T65" fmla="*/ 10 h 140"/>
              <a:gd name="T66" fmla="*/ 65 w 68"/>
              <a:gd name="T67" fmla="*/ 13 h 140"/>
              <a:gd name="T68" fmla="*/ 65 w 68"/>
              <a:gd name="T69" fmla="*/ 13 h 140"/>
              <a:gd name="T70" fmla="*/ 37 w 68"/>
              <a:gd name="T71" fmla="*/ 25 h 140"/>
              <a:gd name="T72" fmla="*/ 35 w 68"/>
              <a:gd name="T73" fmla="*/ 24 h 140"/>
              <a:gd name="T74" fmla="*/ 35 w 68"/>
              <a:gd name="T75" fmla="*/ 24 h 140"/>
              <a:gd name="T76" fmla="*/ 34 w 68"/>
              <a:gd name="T77" fmla="*/ 23 h 140"/>
              <a:gd name="T78" fmla="*/ 65 w 68"/>
              <a:gd name="T79" fmla="*/ 10 h 140"/>
              <a:gd name="T80" fmla="*/ 65 w 68"/>
              <a:gd name="T81" fmla="*/ 11 h 140"/>
              <a:gd name="T82" fmla="*/ 65 w 68"/>
              <a:gd name="T83" fmla="*/ 11 h 140"/>
              <a:gd name="T84" fmla="*/ 65 w 68"/>
              <a:gd name="T85" fmla="*/ 13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68" h="140">
                <a:moveTo>
                  <a:pt x="67" y="10"/>
                </a:moveTo>
                <a:cubicBezTo>
                  <a:pt x="67" y="10"/>
                  <a:pt x="67" y="9"/>
                  <a:pt x="67" y="9"/>
                </a:cubicBezTo>
                <a:cubicBezTo>
                  <a:pt x="68" y="9"/>
                  <a:pt x="68" y="7"/>
                  <a:pt x="68" y="6"/>
                </a:cubicBezTo>
                <a:cubicBezTo>
                  <a:pt x="66" y="2"/>
                  <a:pt x="66" y="2"/>
                  <a:pt x="66" y="2"/>
                </a:cubicBezTo>
                <a:cubicBezTo>
                  <a:pt x="65" y="1"/>
                  <a:pt x="64" y="0"/>
                  <a:pt x="63" y="1"/>
                </a:cubicBezTo>
                <a:cubicBezTo>
                  <a:pt x="28" y="15"/>
                  <a:pt x="28" y="15"/>
                  <a:pt x="28" y="15"/>
                </a:cubicBezTo>
                <a:cubicBezTo>
                  <a:pt x="27" y="16"/>
                  <a:pt x="26" y="17"/>
                  <a:pt x="27" y="19"/>
                </a:cubicBezTo>
                <a:cubicBezTo>
                  <a:pt x="27" y="19"/>
                  <a:pt x="27" y="19"/>
                  <a:pt x="27" y="19"/>
                </a:cubicBezTo>
                <a:cubicBezTo>
                  <a:pt x="13" y="32"/>
                  <a:pt x="6" y="41"/>
                  <a:pt x="6" y="69"/>
                </a:cubicBezTo>
                <a:cubicBezTo>
                  <a:pt x="6" y="93"/>
                  <a:pt x="6" y="93"/>
                  <a:pt x="6" y="93"/>
                </a:cubicBezTo>
                <a:cubicBezTo>
                  <a:pt x="5" y="93"/>
                  <a:pt x="3" y="94"/>
                  <a:pt x="3" y="96"/>
                </a:cubicBezTo>
                <a:cubicBezTo>
                  <a:pt x="3" y="135"/>
                  <a:pt x="3" y="135"/>
                  <a:pt x="3" y="135"/>
                </a:cubicBezTo>
                <a:cubicBezTo>
                  <a:pt x="3" y="135"/>
                  <a:pt x="3" y="135"/>
                  <a:pt x="3" y="135"/>
                </a:cubicBezTo>
                <a:cubicBezTo>
                  <a:pt x="1" y="135"/>
                  <a:pt x="0" y="136"/>
                  <a:pt x="0" y="137"/>
                </a:cubicBezTo>
                <a:cubicBezTo>
                  <a:pt x="0" y="139"/>
                  <a:pt x="1" y="140"/>
                  <a:pt x="3" y="140"/>
                </a:cubicBezTo>
                <a:cubicBezTo>
                  <a:pt x="15" y="140"/>
                  <a:pt x="15" y="140"/>
                  <a:pt x="15" y="140"/>
                </a:cubicBezTo>
                <a:cubicBezTo>
                  <a:pt x="17" y="140"/>
                  <a:pt x="18" y="139"/>
                  <a:pt x="18" y="137"/>
                </a:cubicBezTo>
                <a:cubicBezTo>
                  <a:pt x="18" y="136"/>
                  <a:pt x="17" y="135"/>
                  <a:pt x="15" y="135"/>
                </a:cubicBezTo>
                <a:cubicBezTo>
                  <a:pt x="14" y="135"/>
                  <a:pt x="14" y="135"/>
                  <a:pt x="14" y="135"/>
                </a:cubicBezTo>
                <a:cubicBezTo>
                  <a:pt x="14" y="96"/>
                  <a:pt x="14" y="96"/>
                  <a:pt x="14" y="96"/>
                </a:cubicBezTo>
                <a:cubicBezTo>
                  <a:pt x="14" y="94"/>
                  <a:pt x="13" y="93"/>
                  <a:pt x="11" y="93"/>
                </a:cubicBezTo>
                <a:cubicBezTo>
                  <a:pt x="11" y="69"/>
                  <a:pt x="11" y="69"/>
                  <a:pt x="11" y="69"/>
                </a:cubicBezTo>
                <a:cubicBezTo>
                  <a:pt x="11" y="42"/>
                  <a:pt x="18" y="35"/>
                  <a:pt x="29" y="24"/>
                </a:cubicBezTo>
                <a:cubicBezTo>
                  <a:pt x="30" y="24"/>
                  <a:pt x="31" y="25"/>
                  <a:pt x="32" y="24"/>
                </a:cubicBezTo>
                <a:cubicBezTo>
                  <a:pt x="32" y="24"/>
                  <a:pt x="32" y="24"/>
                  <a:pt x="32" y="24"/>
                </a:cubicBezTo>
                <a:cubicBezTo>
                  <a:pt x="32" y="24"/>
                  <a:pt x="32" y="24"/>
                  <a:pt x="32" y="25"/>
                </a:cubicBezTo>
                <a:cubicBezTo>
                  <a:pt x="33" y="25"/>
                  <a:pt x="33" y="25"/>
                  <a:pt x="33" y="25"/>
                </a:cubicBezTo>
                <a:cubicBezTo>
                  <a:pt x="33" y="27"/>
                  <a:pt x="35" y="28"/>
                  <a:pt x="36" y="28"/>
                </a:cubicBezTo>
                <a:cubicBezTo>
                  <a:pt x="37" y="28"/>
                  <a:pt x="37" y="28"/>
                  <a:pt x="38" y="27"/>
                </a:cubicBezTo>
                <a:cubicBezTo>
                  <a:pt x="66" y="16"/>
                  <a:pt x="66" y="16"/>
                  <a:pt x="66" y="16"/>
                </a:cubicBezTo>
                <a:cubicBezTo>
                  <a:pt x="66" y="15"/>
                  <a:pt x="67" y="14"/>
                  <a:pt x="68" y="13"/>
                </a:cubicBezTo>
                <a:cubicBezTo>
                  <a:pt x="68" y="13"/>
                  <a:pt x="68" y="11"/>
                  <a:pt x="68" y="11"/>
                </a:cubicBezTo>
                <a:lnTo>
                  <a:pt x="67" y="10"/>
                </a:lnTo>
                <a:close/>
                <a:moveTo>
                  <a:pt x="65" y="13"/>
                </a:moveTo>
                <a:cubicBezTo>
                  <a:pt x="65" y="13"/>
                  <a:pt x="65" y="13"/>
                  <a:pt x="65" y="13"/>
                </a:cubicBezTo>
                <a:cubicBezTo>
                  <a:pt x="37" y="25"/>
                  <a:pt x="37" y="25"/>
                  <a:pt x="37" y="25"/>
                </a:cubicBezTo>
                <a:cubicBezTo>
                  <a:pt x="36" y="25"/>
                  <a:pt x="35" y="25"/>
                  <a:pt x="35" y="24"/>
                </a:cubicBezTo>
                <a:cubicBezTo>
                  <a:pt x="35" y="24"/>
                  <a:pt x="35" y="24"/>
                  <a:pt x="35" y="24"/>
                </a:cubicBezTo>
                <a:cubicBezTo>
                  <a:pt x="34" y="24"/>
                  <a:pt x="34" y="23"/>
                  <a:pt x="34" y="23"/>
                </a:cubicBezTo>
                <a:cubicBezTo>
                  <a:pt x="65" y="10"/>
                  <a:pt x="65" y="10"/>
                  <a:pt x="65" y="10"/>
                </a:cubicBezTo>
                <a:cubicBezTo>
                  <a:pt x="65" y="10"/>
                  <a:pt x="65" y="11"/>
                  <a:pt x="65" y="11"/>
                </a:cubicBezTo>
                <a:cubicBezTo>
                  <a:pt x="65" y="11"/>
                  <a:pt x="65" y="11"/>
                  <a:pt x="65" y="11"/>
                </a:cubicBezTo>
                <a:cubicBezTo>
                  <a:pt x="65" y="12"/>
                  <a:pt x="65" y="12"/>
                  <a:pt x="65" y="13"/>
                </a:cubicBezTo>
                <a:close/>
              </a:path>
            </a:pathLst>
          </a:custGeom>
          <a:solidFill>
            <a:srgbClr val="009C8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sp>
        <p:nvSpPr>
          <p:cNvPr id="68" name="Freeform 71">
            <a:extLst>
              <a:ext uri="{FF2B5EF4-FFF2-40B4-BE49-F238E27FC236}">
                <a16:creationId xmlns:a16="http://schemas.microsoft.com/office/drawing/2014/main" id="{9B996A89-64C4-45EB-A33B-610ACD6877D4}"/>
              </a:ext>
            </a:extLst>
          </p:cNvPr>
          <p:cNvSpPr>
            <a:spLocks noEditPoints="1"/>
          </p:cNvSpPr>
          <p:nvPr/>
        </p:nvSpPr>
        <p:spPr bwMode="auto">
          <a:xfrm>
            <a:off x="10675949" y="2981627"/>
            <a:ext cx="254216" cy="698607"/>
          </a:xfrm>
          <a:custGeom>
            <a:avLst/>
            <a:gdLst>
              <a:gd name="T0" fmla="*/ 67 w 68"/>
              <a:gd name="T1" fmla="*/ 10 h 140"/>
              <a:gd name="T2" fmla="*/ 67 w 68"/>
              <a:gd name="T3" fmla="*/ 9 h 140"/>
              <a:gd name="T4" fmla="*/ 68 w 68"/>
              <a:gd name="T5" fmla="*/ 6 h 140"/>
              <a:gd name="T6" fmla="*/ 66 w 68"/>
              <a:gd name="T7" fmla="*/ 2 h 140"/>
              <a:gd name="T8" fmla="*/ 63 w 68"/>
              <a:gd name="T9" fmla="*/ 1 h 140"/>
              <a:gd name="T10" fmla="*/ 28 w 68"/>
              <a:gd name="T11" fmla="*/ 15 h 140"/>
              <a:gd name="T12" fmla="*/ 27 w 68"/>
              <a:gd name="T13" fmla="*/ 19 h 140"/>
              <a:gd name="T14" fmla="*/ 27 w 68"/>
              <a:gd name="T15" fmla="*/ 19 h 140"/>
              <a:gd name="T16" fmla="*/ 6 w 68"/>
              <a:gd name="T17" fmla="*/ 69 h 140"/>
              <a:gd name="T18" fmla="*/ 6 w 68"/>
              <a:gd name="T19" fmla="*/ 93 h 140"/>
              <a:gd name="T20" fmla="*/ 3 w 68"/>
              <a:gd name="T21" fmla="*/ 96 h 140"/>
              <a:gd name="T22" fmla="*/ 3 w 68"/>
              <a:gd name="T23" fmla="*/ 135 h 140"/>
              <a:gd name="T24" fmla="*/ 3 w 68"/>
              <a:gd name="T25" fmla="*/ 135 h 140"/>
              <a:gd name="T26" fmla="*/ 0 w 68"/>
              <a:gd name="T27" fmla="*/ 137 h 140"/>
              <a:gd name="T28" fmla="*/ 3 w 68"/>
              <a:gd name="T29" fmla="*/ 140 h 140"/>
              <a:gd name="T30" fmla="*/ 15 w 68"/>
              <a:gd name="T31" fmla="*/ 140 h 140"/>
              <a:gd name="T32" fmla="*/ 18 w 68"/>
              <a:gd name="T33" fmla="*/ 137 h 140"/>
              <a:gd name="T34" fmla="*/ 15 w 68"/>
              <a:gd name="T35" fmla="*/ 135 h 140"/>
              <a:gd name="T36" fmla="*/ 14 w 68"/>
              <a:gd name="T37" fmla="*/ 135 h 140"/>
              <a:gd name="T38" fmla="*/ 14 w 68"/>
              <a:gd name="T39" fmla="*/ 96 h 140"/>
              <a:gd name="T40" fmla="*/ 11 w 68"/>
              <a:gd name="T41" fmla="*/ 93 h 140"/>
              <a:gd name="T42" fmla="*/ 11 w 68"/>
              <a:gd name="T43" fmla="*/ 69 h 140"/>
              <a:gd name="T44" fmla="*/ 29 w 68"/>
              <a:gd name="T45" fmla="*/ 24 h 140"/>
              <a:gd name="T46" fmla="*/ 32 w 68"/>
              <a:gd name="T47" fmla="*/ 24 h 140"/>
              <a:gd name="T48" fmla="*/ 32 w 68"/>
              <a:gd name="T49" fmla="*/ 24 h 140"/>
              <a:gd name="T50" fmla="*/ 32 w 68"/>
              <a:gd name="T51" fmla="*/ 25 h 140"/>
              <a:gd name="T52" fmla="*/ 33 w 68"/>
              <a:gd name="T53" fmla="*/ 25 h 140"/>
              <a:gd name="T54" fmla="*/ 36 w 68"/>
              <a:gd name="T55" fmla="*/ 28 h 140"/>
              <a:gd name="T56" fmla="*/ 38 w 68"/>
              <a:gd name="T57" fmla="*/ 27 h 140"/>
              <a:gd name="T58" fmla="*/ 66 w 68"/>
              <a:gd name="T59" fmla="*/ 16 h 140"/>
              <a:gd name="T60" fmla="*/ 68 w 68"/>
              <a:gd name="T61" fmla="*/ 13 h 140"/>
              <a:gd name="T62" fmla="*/ 68 w 68"/>
              <a:gd name="T63" fmla="*/ 11 h 140"/>
              <a:gd name="T64" fmla="*/ 67 w 68"/>
              <a:gd name="T65" fmla="*/ 10 h 140"/>
              <a:gd name="T66" fmla="*/ 65 w 68"/>
              <a:gd name="T67" fmla="*/ 13 h 140"/>
              <a:gd name="T68" fmla="*/ 65 w 68"/>
              <a:gd name="T69" fmla="*/ 13 h 140"/>
              <a:gd name="T70" fmla="*/ 37 w 68"/>
              <a:gd name="T71" fmla="*/ 25 h 140"/>
              <a:gd name="T72" fmla="*/ 35 w 68"/>
              <a:gd name="T73" fmla="*/ 24 h 140"/>
              <a:gd name="T74" fmla="*/ 35 w 68"/>
              <a:gd name="T75" fmla="*/ 24 h 140"/>
              <a:gd name="T76" fmla="*/ 34 w 68"/>
              <a:gd name="T77" fmla="*/ 23 h 140"/>
              <a:gd name="T78" fmla="*/ 65 w 68"/>
              <a:gd name="T79" fmla="*/ 10 h 140"/>
              <a:gd name="T80" fmla="*/ 65 w 68"/>
              <a:gd name="T81" fmla="*/ 11 h 140"/>
              <a:gd name="T82" fmla="*/ 65 w 68"/>
              <a:gd name="T83" fmla="*/ 11 h 140"/>
              <a:gd name="T84" fmla="*/ 65 w 68"/>
              <a:gd name="T85" fmla="*/ 13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68" h="140">
                <a:moveTo>
                  <a:pt x="67" y="10"/>
                </a:moveTo>
                <a:cubicBezTo>
                  <a:pt x="67" y="10"/>
                  <a:pt x="67" y="9"/>
                  <a:pt x="67" y="9"/>
                </a:cubicBezTo>
                <a:cubicBezTo>
                  <a:pt x="68" y="9"/>
                  <a:pt x="68" y="7"/>
                  <a:pt x="68" y="6"/>
                </a:cubicBezTo>
                <a:cubicBezTo>
                  <a:pt x="66" y="2"/>
                  <a:pt x="66" y="2"/>
                  <a:pt x="66" y="2"/>
                </a:cubicBezTo>
                <a:cubicBezTo>
                  <a:pt x="65" y="1"/>
                  <a:pt x="64" y="0"/>
                  <a:pt x="63" y="1"/>
                </a:cubicBezTo>
                <a:cubicBezTo>
                  <a:pt x="28" y="15"/>
                  <a:pt x="28" y="15"/>
                  <a:pt x="28" y="15"/>
                </a:cubicBezTo>
                <a:cubicBezTo>
                  <a:pt x="27" y="16"/>
                  <a:pt x="26" y="17"/>
                  <a:pt x="27" y="19"/>
                </a:cubicBezTo>
                <a:cubicBezTo>
                  <a:pt x="27" y="19"/>
                  <a:pt x="27" y="19"/>
                  <a:pt x="27" y="19"/>
                </a:cubicBezTo>
                <a:cubicBezTo>
                  <a:pt x="13" y="32"/>
                  <a:pt x="6" y="41"/>
                  <a:pt x="6" y="69"/>
                </a:cubicBezTo>
                <a:cubicBezTo>
                  <a:pt x="6" y="93"/>
                  <a:pt x="6" y="93"/>
                  <a:pt x="6" y="93"/>
                </a:cubicBezTo>
                <a:cubicBezTo>
                  <a:pt x="5" y="93"/>
                  <a:pt x="3" y="94"/>
                  <a:pt x="3" y="96"/>
                </a:cubicBezTo>
                <a:cubicBezTo>
                  <a:pt x="3" y="135"/>
                  <a:pt x="3" y="135"/>
                  <a:pt x="3" y="135"/>
                </a:cubicBezTo>
                <a:cubicBezTo>
                  <a:pt x="3" y="135"/>
                  <a:pt x="3" y="135"/>
                  <a:pt x="3" y="135"/>
                </a:cubicBezTo>
                <a:cubicBezTo>
                  <a:pt x="1" y="135"/>
                  <a:pt x="0" y="136"/>
                  <a:pt x="0" y="137"/>
                </a:cubicBezTo>
                <a:cubicBezTo>
                  <a:pt x="0" y="139"/>
                  <a:pt x="1" y="140"/>
                  <a:pt x="3" y="140"/>
                </a:cubicBezTo>
                <a:cubicBezTo>
                  <a:pt x="15" y="140"/>
                  <a:pt x="15" y="140"/>
                  <a:pt x="15" y="140"/>
                </a:cubicBezTo>
                <a:cubicBezTo>
                  <a:pt x="17" y="140"/>
                  <a:pt x="18" y="139"/>
                  <a:pt x="18" y="137"/>
                </a:cubicBezTo>
                <a:cubicBezTo>
                  <a:pt x="18" y="136"/>
                  <a:pt x="17" y="135"/>
                  <a:pt x="15" y="135"/>
                </a:cubicBezTo>
                <a:cubicBezTo>
                  <a:pt x="14" y="135"/>
                  <a:pt x="14" y="135"/>
                  <a:pt x="14" y="135"/>
                </a:cubicBezTo>
                <a:cubicBezTo>
                  <a:pt x="14" y="96"/>
                  <a:pt x="14" y="96"/>
                  <a:pt x="14" y="96"/>
                </a:cubicBezTo>
                <a:cubicBezTo>
                  <a:pt x="14" y="94"/>
                  <a:pt x="13" y="93"/>
                  <a:pt x="11" y="93"/>
                </a:cubicBezTo>
                <a:cubicBezTo>
                  <a:pt x="11" y="69"/>
                  <a:pt x="11" y="69"/>
                  <a:pt x="11" y="69"/>
                </a:cubicBezTo>
                <a:cubicBezTo>
                  <a:pt x="11" y="42"/>
                  <a:pt x="18" y="35"/>
                  <a:pt x="29" y="24"/>
                </a:cubicBezTo>
                <a:cubicBezTo>
                  <a:pt x="30" y="24"/>
                  <a:pt x="31" y="25"/>
                  <a:pt x="32" y="24"/>
                </a:cubicBezTo>
                <a:cubicBezTo>
                  <a:pt x="32" y="24"/>
                  <a:pt x="32" y="24"/>
                  <a:pt x="32" y="24"/>
                </a:cubicBezTo>
                <a:cubicBezTo>
                  <a:pt x="32" y="24"/>
                  <a:pt x="32" y="24"/>
                  <a:pt x="32" y="25"/>
                </a:cubicBezTo>
                <a:cubicBezTo>
                  <a:pt x="33" y="25"/>
                  <a:pt x="33" y="25"/>
                  <a:pt x="33" y="25"/>
                </a:cubicBezTo>
                <a:cubicBezTo>
                  <a:pt x="33" y="27"/>
                  <a:pt x="35" y="28"/>
                  <a:pt x="36" y="28"/>
                </a:cubicBezTo>
                <a:cubicBezTo>
                  <a:pt x="37" y="28"/>
                  <a:pt x="37" y="28"/>
                  <a:pt x="38" y="27"/>
                </a:cubicBezTo>
                <a:cubicBezTo>
                  <a:pt x="66" y="16"/>
                  <a:pt x="66" y="16"/>
                  <a:pt x="66" y="16"/>
                </a:cubicBezTo>
                <a:cubicBezTo>
                  <a:pt x="66" y="15"/>
                  <a:pt x="67" y="14"/>
                  <a:pt x="68" y="13"/>
                </a:cubicBezTo>
                <a:cubicBezTo>
                  <a:pt x="68" y="13"/>
                  <a:pt x="68" y="11"/>
                  <a:pt x="68" y="11"/>
                </a:cubicBezTo>
                <a:lnTo>
                  <a:pt x="67" y="10"/>
                </a:lnTo>
                <a:close/>
                <a:moveTo>
                  <a:pt x="65" y="13"/>
                </a:moveTo>
                <a:cubicBezTo>
                  <a:pt x="65" y="13"/>
                  <a:pt x="65" y="13"/>
                  <a:pt x="65" y="13"/>
                </a:cubicBezTo>
                <a:cubicBezTo>
                  <a:pt x="37" y="25"/>
                  <a:pt x="37" y="25"/>
                  <a:pt x="37" y="25"/>
                </a:cubicBezTo>
                <a:cubicBezTo>
                  <a:pt x="36" y="25"/>
                  <a:pt x="35" y="25"/>
                  <a:pt x="35" y="24"/>
                </a:cubicBezTo>
                <a:cubicBezTo>
                  <a:pt x="35" y="24"/>
                  <a:pt x="35" y="24"/>
                  <a:pt x="35" y="24"/>
                </a:cubicBezTo>
                <a:cubicBezTo>
                  <a:pt x="34" y="24"/>
                  <a:pt x="34" y="23"/>
                  <a:pt x="34" y="23"/>
                </a:cubicBezTo>
                <a:cubicBezTo>
                  <a:pt x="65" y="10"/>
                  <a:pt x="65" y="10"/>
                  <a:pt x="65" y="10"/>
                </a:cubicBezTo>
                <a:cubicBezTo>
                  <a:pt x="65" y="10"/>
                  <a:pt x="65" y="11"/>
                  <a:pt x="65" y="11"/>
                </a:cubicBezTo>
                <a:cubicBezTo>
                  <a:pt x="65" y="11"/>
                  <a:pt x="65" y="11"/>
                  <a:pt x="65" y="11"/>
                </a:cubicBezTo>
                <a:cubicBezTo>
                  <a:pt x="65" y="12"/>
                  <a:pt x="65" y="12"/>
                  <a:pt x="65" y="13"/>
                </a:cubicBezTo>
                <a:close/>
              </a:path>
            </a:pathLst>
          </a:custGeom>
          <a:solidFill>
            <a:srgbClr val="009C8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78F08787-81BC-4F8A-8BA9-FD150684549A}"/>
              </a:ext>
            </a:extLst>
          </p:cNvPr>
          <p:cNvSpPr txBox="1"/>
          <p:nvPr/>
        </p:nvSpPr>
        <p:spPr>
          <a:xfrm>
            <a:off x="9927935" y="3715214"/>
            <a:ext cx="1699112" cy="3877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ja-JP"/>
            </a:defPPr>
            <a:lvl1pPr algn="ctr">
              <a:defRPr sz="1400" b="1"/>
            </a:lvl1pPr>
          </a:lstStyle>
          <a:p>
            <a:pPr defTabSz="914400">
              <a:lnSpc>
                <a:spcPct val="90000"/>
              </a:lnSpc>
              <a:defRPr/>
            </a:pPr>
            <a:r>
              <a:rPr kumimoji="1" lang="ja-JP" altLang="en-US" dirty="0">
                <a:solidFill>
                  <a:prstClr val="black"/>
                </a:solidFill>
                <a:latin typeface="Meiryo UI"/>
                <a:ea typeface="Meiryo UI"/>
              </a:rPr>
              <a:t>スマート</a:t>
            </a:r>
            <a:r>
              <a:rPr kumimoji="1" lang="en-US" altLang="ja-JP" dirty="0">
                <a:solidFill>
                  <a:prstClr val="black"/>
                </a:solidFill>
                <a:latin typeface="Meiryo UI"/>
                <a:ea typeface="Meiryo UI"/>
              </a:rPr>
              <a:t>LED</a:t>
            </a:r>
            <a:r>
              <a:rPr kumimoji="1" lang="ja-JP" altLang="en-US" dirty="0">
                <a:solidFill>
                  <a:prstClr val="black"/>
                </a:solidFill>
                <a:latin typeface="Meiryo UI"/>
                <a:ea typeface="Meiryo UI"/>
              </a:rPr>
              <a:t>街路灯</a:t>
            </a:r>
            <a:br>
              <a:rPr kumimoji="1" lang="en-US" altLang="ja-JP" dirty="0">
                <a:solidFill>
                  <a:prstClr val="black"/>
                </a:solidFill>
                <a:latin typeface="Meiryo UI"/>
                <a:ea typeface="Meiryo UI"/>
              </a:rPr>
            </a:br>
            <a:r>
              <a:rPr kumimoji="1" lang="ja-JP" altLang="en-US" dirty="0">
                <a:solidFill>
                  <a:prstClr val="black"/>
                </a:solidFill>
                <a:latin typeface="Meiryo UI"/>
                <a:ea typeface="Meiryo UI"/>
              </a:rPr>
              <a:t>ソーラー</a:t>
            </a:r>
            <a:r>
              <a:rPr kumimoji="1" lang="en-US" altLang="ja-JP" dirty="0">
                <a:solidFill>
                  <a:prstClr val="black"/>
                </a:solidFill>
                <a:latin typeface="Meiryo UI"/>
                <a:ea typeface="Meiryo UI"/>
              </a:rPr>
              <a:t>LED</a:t>
            </a:r>
            <a:r>
              <a:rPr kumimoji="1" lang="ja-JP" altLang="en-US" dirty="0">
                <a:solidFill>
                  <a:prstClr val="black"/>
                </a:solidFill>
                <a:latin typeface="Meiryo UI"/>
                <a:ea typeface="Meiryo UI"/>
              </a:rPr>
              <a:t>街路灯</a:t>
            </a:r>
          </a:p>
        </p:txBody>
      </p:sp>
      <p:sp>
        <p:nvSpPr>
          <p:cNvPr id="82" name="フリーフォーム: 図形 81">
            <a:extLst>
              <a:ext uri="{FF2B5EF4-FFF2-40B4-BE49-F238E27FC236}">
                <a16:creationId xmlns:a16="http://schemas.microsoft.com/office/drawing/2014/main" id="{501ED9CA-74AB-40E1-9A72-65EB40A5031C}"/>
              </a:ext>
            </a:extLst>
          </p:cNvPr>
          <p:cNvSpPr/>
          <p:nvPr/>
        </p:nvSpPr>
        <p:spPr>
          <a:xfrm flipV="1">
            <a:off x="6317673" y="5915891"/>
            <a:ext cx="4558145" cy="65960"/>
          </a:xfrm>
          <a:custGeom>
            <a:avLst/>
            <a:gdLst>
              <a:gd name="connsiteX0" fmla="*/ 5845995 w 5845995"/>
              <a:gd name="connsiteY0" fmla="*/ 0 h 0"/>
              <a:gd name="connsiteX1" fmla="*/ 0 w 584599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845995">
                <a:moveTo>
                  <a:pt x="5845995" y="0"/>
                </a:moveTo>
                <a:lnTo>
                  <a:pt x="0" y="0"/>
                </a:lnTo>
              </a:path>
            </a:pathLst>
          </a:custGeom>
          <a:noFill/>
          <a:ln w="101600" cap="flat" cmpd="sng" algn="ctr">
            <a:solidFill>
              <a:sysClr val="window" lastClr="FFFFFF">
                <a:lumMod val="85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grpSp>
        <p:nvGrpSpPr>
          <p:cNvPr id="73" name="グループ化 72">
            <a:extLst>
              <a:ext uri="{FF2B5EF4-FFF2-40B4-BE49-F238E27FC236}">
                <a16:creationId xmlns:a16="http://schemas.microsoft.com/office/drawing/2014/main" id="{BD87DBD4-AD28-403A-AC7F-24BFCA99F860}"/>
              </a:ext>
            </a:extLst>
          </p:cNvPr>
          <p:cNvGrpSpPr/>
          <p:nvPr/>
        </p:nvGrpSpPr>
        <p:grpSpPr>
          <a:xfrm>
            <a:off x="6487759" y="5567117"/>
            <a:ext cx="1370499" cy="837708"/>
            <a:chOff x="6234151" y="6247348"/>
            <a:chExt cx="1580558" cy="966106"/>
          </a:xfrm>
        </p:grpSpPr>
        <p:sp>
          <p:nvSpPr>
            <p:cNvPr id="74" name="テキスト ボックス 73">
              <a:extLst>
                <a:ext uri="{FF2B5EF4-FFF2-40B4-BE49-F238E27FC236}">
                  <a16:creationId xmlns:a16="http://schemas.microsoft.com/office/drawing/2014/main" id="{B28AFF2A-2DCA-4011-8FD5-36A2B10E0328}"/>
                </a:ext>
              </a:extLst>
            </p:cNvPr>
            <p:cNvSpPr txBox="1"/>
            <p:nvPr/>
          </p:nvSpPr>
          <p:spPr>
            <a:xfrm>
              <a:off x="6234151" y="6803319"/>
              <a:ext cx="1580558" cy="4101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 algn="ctr">
                <a:defRPr sz="1400" b="1"/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rPr>
                <a:t>軽トラック・軽自動車の電動化</a:t>
              </a:r>
            </a:p>
          </p:txBody>
        </p:sp>
        <p:grpSp>
          <p:nvGrpSpPr>
            <p:cNvPr id="75" name="Group 68">
              <a:extLst>
                <a:ext uri="{FF2B5EF4-FFF2-40B4-BE49-F238E27FC236}">
                  <a16:creationId xmlns:a16="http://schemas.microsoft.com/office/drawing/2014/main" id="{64A312D0-6713-4785-A467-F0E6E352D914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6521876" y="6247348"/>
              <a:ext cx="1005109" cy="470477"/>
              <a:chOff x="3227" y="2314"/>
              <a:chExt cx="282" cy="132"/>
            </a:xfrm>
            <a:solidFill>
              <a:srgbClr val="009C89"/>
            </a:solidFill>
          </p:grpSpPr>
          <p:sp>
            <p:nvSpPr>
              <p:cNvPr id="76" name="Freeform 69">
                <a:extLst>
                  <a:ext uri="{FF2B5EF4-FFF2-40B4-BE49-F238E27FC236}">
                    <a16:creationId xmlns:a16="http://schemas.microsoft.com/office/drawing/2014/main" id="{4A1E5644-17D1-4545-95B7-04C5726F6A9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227" y="2335"/>
                <a:ext cx="68" cy="89"/>
              </a:xfrm>
              <a:custGeom>
                <a:avLst/>
                <a:gdLst>
                  <a:gd name="T0" fmla="*/ 16 w 58"/>
                  <a:gd name="T1" fmla="*/ 6 h 75"/>
                  <a:gd name="T2" fmla="*/ 3 w 58"/>
                  <a:gd name="T3" fmla="*/ 41 h 75"/>
                  <a:gd name="T4" fmla="*/ 1 w 58"/>
                  <a:gd name="T5" fmla="*/ 51 h 75"/>
                  <a:gd name="T6" fmla="*/ 0 w 58"/>
                  <a:gd name="T7" fmla="*/ 65 h 75"/>
                  <a:gd name="T8" fmla="*/ 7 w 58"/>
                  <a:gd name="T9" fmla="*/ 72 h 75"/>
                  <a:gd name="T10" fmla="*/ 14 w 58"/>
                  <a:gd name="T11" fmla="*/ 73 h 75"/>
                  <a:gd name="T12" fmla="*/ 32 w 58"/>
                  <a:gd name="T13" fmla="*/ 58 h 75"/>
                  <a:gd name="T14" fmla="*/ 50 w 58"/>
                  <a:gd name="T15" fmla="*/ 74 h 75"/>
                  <a:gd name="T16" fmla="*/ 58 w 58"/>
                  <a:gd name="T17" fmla="*/ 75 h 75"/>
                  <a:gd name="T18" fmla="*/ 58 w 58"/>
                  <a:gd name="T19" fmla="*/ 0 h 75"/>
                  <a:gd name="T20" fmla="*/ 26 w 58"/>
                  <a:gd name="T21" fmla="*/ 0 h 75"/>
                  <a:gd name="T22" fmla="*/ 16 w 58"/>
                  <a:gd name="T23" fmla="*/ 6 h 75"/>
                  <a:gd name="T24" fmla="*/ 50 w 58"/>
                  <a:gd name="T25" fmla="*/ 9 h 75"/>
                  <a:gd name="T26" fmla="*/ 50 w 58"/>
                  <a:gd name="T27" fmla="*/ 36 h 75"/>
                  <a:gd name="T28" fmla="*/ 16 w 58"/>
                  <a:gd name="T29" fmla="*/ 36 h 75"/>
                  <a:gd name="T30" fmla="*/ 24 w 58"/>
                  <a:gd name="T31" fmla="*/ 11 h 75"/>
                  <a:gd name="T32" fmla="*/ 28 w 58"/>
                  <a:gd name="T33" fmla="*/ 9 h 75"/>
                  <a:gd name="T34" fmla="*/ 50 w 58"/>
                  <a:gd name="T35" fmla="*/ 9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8" h="75">
                    <a:moveTo>
                      <a:pt x="16" y="6"/>
                    </a:moveTo>
                    <a:cubicBezTo>
                      <a:pt x="3" y="41"/>
                      <a:pt x="3" y="41"/>
                      <a:pt x="3" y="41"/>
                    </a:cubicBezTo>
                    <a:cubicBezTo>
                      <a:pt x="2" y="44"/>
                      <a:pt x="1" y="49"/>
                      <a:pt x="1" y="51"/>
                    </a:cubicBezTo>
                    <a:cubicBezTo>
                      <a:pt x="1" y="53"/>
                      <a:pt x="0" y="65"/>
                      <a:pt x="0" y="65"/>
                    </a:cubicBezTo>
                    <a:cubicBezTo>
                      <a:pt x="0" y="69"/>
                      <a:pt x="3" y="72"/>
                      <a:pt x="7" y="72"/>
                    </a:cubicBezTo>
                    <a:cubicBezTo>
                      <a:pt x="13" y="72"/>
                      <a:pt x="14" y="73"/>
                      <a:pt x="14" y="73"/>
                    </a:cubicBezTo>
                    <a:cubicBezTo>
                      <a:pt x="16" y="64"/>
                      <a:pt x="24" y="58"/>
                      <a:pt x="32" y="58"/>
                    </a:cubicBezTo>
                    <a:cubicBezTo>
                      <a:pt x="42" y="58"/>
                      <a:pt x="49" y="65"/>
                      <a:pt x="50" y="74"/>
                    </a:cubicBezTo>
                    <a:cubicBezTo>
                      <a:pt x="58" y="75"/>
                      <a:pt x="58" y="75"/>
                      <a:pt x="58" y="75"/>
                    </a:cubicBezTo>
                    <a:cubicBezTo>
                      <a:pt x="58" y="2"/>
                      <a:pt x="58" y="0"/>
                      <a:pt x="58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2" y="0"/>
                      <a:pt x="18" y="3"/>
                      <a:pt x="16" y="6"/>
                    </a:cubicBezTo>
                    <a:close/>
                    <a:moveTo>
                      <a:pt x="50" y="9"/>
                    </a:moveTo>
                    <a:cubicBezTo>
                      <a:pt x="50" y="36"/>
                      <a:pt x="50" y="36"/>
                      <a:pt x="50" y="36"/>
                    </a:cubicBezTo>
                    <a:cubicBezTo>
                      <a:pt x="16" y="36"/>
                      <a:pt x="16" y="36"/>
                      <a:pt x="16" y="36"/>
                    </a:cubicBezTo>
                    <a:cubicBezTo>
                      <a:pt x="24" y="11"/>
                      <a:pt x="24" y="11"/>
                      <a:pt x="24" y="11"/>
                    </a:cubicBezTo>
                    <a:cubicBezTo>
                      <a:pt x="25" y="10"/>
                      <a:pt x="27" y="9"/>
                      <a:pt x="28" y="9"/>
                    </a:cubicBezTo>
                    <a:cubicBezTo>
                      <a:pt x="50" y="9"/>
                      <a:pt x="50" y="9"/>
                      <a:pt x="5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77" name="Freeform 70">
                <a:extLst>
                  <a:ext uri="{FF2B5EF4-FFF2-40B4-BE49-F238E27FC236}">
                    <a16:creationId xmlns:a16="http://schemas.microsoft.com/office/drawing/2014/main" id="{D128BF44-2043-4052-A607-F21F5064524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247" y="2410"/>
                <a:ext cx="36" cy="36"/>
              </a:xfrm>
              <a:custGeom>
                <a:avLst/>
                <a:gdLst>
                  <a:gd name="T0" fmla="*/ 15 w 31"/>
                  <a:gd name="T1" fmla="*/ 0 h 30"/>
                  <a:gd name="T2" fmla="*/ 0 w 31"/>
                  <a:gd name="T3" fmla="*/ 15 h 30"/>
                  <a:gd name="T4" fmla="*/ 15 w 31"/>
                  <a:gd name="T5" fmla="*/ 30 h 30"/>
                  <a:gd name="T6" fmla="*/ 31 w 31"/>
                  <a:gd name="T7" fmla="*/ 15 h 30"/>
                  <a:gd name="T8" fmla="*/ 15 w 31"/>
                  <a:gd name="T9" fmla="*/ 0 h 30"/>
                  <a:gd name="T10" fmla="*/ 15 w 31"/>
                  <a:gd name="T11" fmla="*/ 23 h 30"/>
                  <a:gd name="T12" fmla="*/ 7 w 31"/>
                  <a:gd name="T13" fmla="*/ 15 h 30"/>
                  <a:gd name="T14" fmla="*/ 15 w 31"/>
                  <a:gd name="T15" fmla="*/ 7 h 30"/>
                  <a:gd name="T16" fmla="*/ 24 w 31"/>
                  <a:gd name="T17" fmla="*/ 15 h 30"/>
                  <a:gd name="T18" fmla="*/ 15 w 31"/>
                  <a:gd name="T19" fmla="*/ 23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1" h="30">
                    <a:moveTo>
                      <a:pt x="15" y="0"/>
                    </a:moveTo>
                    <a:cubicBezTo>
                      <a:pt x="7" y="0"/>
                      <a:pt x="0" y="6"/>
                      <a:pt x="0" y="15"/>
                    </a:cubicBezTo>
                    <a:cubicBezTo>
                      <a:pt x="0" y="23"/>
                      <a:pt x="7" y="30"/>
                      <a:pt x="15" y="30"/>
                    </a:cubicBezTo>
                    <a:cubicBezTo>
                      <a:pt x="24" y="30"/>
                      <a:pt x="31" y="23"/>
                      <a:pt x="31" y="15"/>
                    </a:cubicBezTo>
                    <a:cubicBezTo>
                      <a:pt x="31" y="6"/>
                      <a:pt x="24" y="0"/>
                      <a:pt x="15" y="0"/>
                    </a:cubicBezTo>
                    <a:close/>
                    <a:moveTo>
                      <a:pt x="15" y="23"/>
                    </a:moveTo>
                    <a:cubicBezTo>
                      <a:pt x="11" y="23"/>
                      <a:pt x="7" y="19"/>
                      <a:pt x="7" y="15"/>
                    </a:cubicBezTo>
                    <a:cubicBezTo>
                      <a:pt x="7" y="10"/>
                      <a:pt x="11" y="7"/>
                      <a:pt x="15" y="7"/>
                    </a:cubicBezTo>
                    <a:cubicBezTo>
                      <a:pt x="20" y="7"/>
                      <a:pt x="24" y="10"/>
                      <a:pt x="24" y="15"/>
                    </a:cubicBezTo>
                    <a:cubicBezTo>
                      <a:pt x="24" y="19"/>
                      <a:pt x="20" y="23"/>
                      <a:pt x="15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78" name="Freeform 71">
                <a:extLst>
                  <a:ext uri="{FF2B5EF4-FFF2-40B4-BE49-F238E27FC236}">
                    <a16:creationId xmlns:a16="http://schemas.microsoft.com/office/drawing/2014/main" id="{CCD0A577-7D10-45AF-8ECF-90083009B37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376" y="2410"/>
                <a:ext cx="35" cy="36"/>
              </a:xfrm>
              <a:custGeom>
                <a:avLst/>
                <a:gdLst>
                  <a:gd name="T0" fmla="*/ 15 w 30"/>
                  <a:gd name="T1" fmla="*/ 0 h 30"/>
                  <a:gd name="T2" fmla="*/ 0 w 30"/>
                  <a:gd name="T3" fmla="*/ 15 h 30"/>
                  <a:gd name="T4" fmla="*/ 15 w 30"/>
                  <a:gd name="T5" fmla="*/ 30 h 30"/>
                  <a:gd name="T6" fmla="*/ 30 w 30"/>
                  <a:gd name="T7" fmla="*/ 15 h 30"/>
                  <a:gd name="T8" fmla="*/ 15 w 30"/>
                  <a:gd name="T9" fmla="*/ 0 h 30"/>
                  <a:gd name="T10" fmla="*/ 15 w 30"/>
                  <a:gd name="T11" fmla="*/ 23 h 30"/>
                  <a:gd name="T12" fmla="*/ 7 w 30"/>
                  <a:gd name="T13" fmla="*/ 15 h 30"/>
                  <a:gd name="T14" fmla="*/ 15 w 30"/>
                  <a:gd name="T15" fmla="*/ 7 h 30"/>
                  <a:gd name="T16" fmla="*/ 23 w 30"/>
                  <a:gd name="T17" fmla="*/ 15 h 30"/>
                  <a:gd name="T18" fmla="*/ 15 w 30"/>
                  <a:gd name="T19" fmla="*/ 23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0" h="30">
                    <a:moveTo>
                      <a:pt x="15" y="0"/>
                    </a:moveTo>
                    <a:cubicBezTo>
                      <a:pt x="6" y="0"/>
                      <a:pt x="0" y="6"/>
                      <a:pt x="0" y="15"/>
                    </a:cubicBezTo>
                    <a:cubicBezTo>
                      <a:pt x="0" y="23"/>
                      <a:pt x="6" y="30"/>
                      <a:pt x="15" y="30"/>
                    </a:cubicBezTo>
                    <a:cubicBezTo>
                      <a:pt x="23" y="30"/>
                      <a:pt x="30" y="23"/>
                      <a:pt x="30" y="15"/>
                    </a:cubicBezTo>
                    <a:cubicBezTo>
                      <a:pt x="30" y="6"/>
                      <a:pt x="23" y="0"/>
                      <a:pt x="15" y="0"/>
                    </a:cubicBezTo>
                    <a:close/>
                    <a:moveTo>
                      <a:pt x="15" y="23"/>
                    </a:moveTo>
                    <a:cubicBezTo>
                      <a:pt x="10" y="23"/>
                      <a:pt x="7" y="19"/>
                      <a:pt x="7" y="15"/>
                    </a:cubicBezTo>
                    <a:cubicBezTo>
                      <a:pt x="7" y="10"/>
                      <a:pt x="10" y="7"/>
                      <a:pt x="15" y="7"/>
                    </a:cubicBezTo>
                    <a:cubicBezTo>
                      <a:pt x="19" y="7"/>
                      <a:pt x="23" y="10"/>
                      <a:pt x="23" y="15"/>
                    </a:cubicBezTo>
                    <a:cubicBezTo>
                      <a:pt x="23" y="19"/>
                      <a:pt x="19" y="23"/>
                      <a:pt x="15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79" name="Freeform 72">
                <a:extLst>
                  <a:ext uri="{FF2B5EF4-FFF2-40B4-BE49-F238E27FC236}">
                    <a16:creationId xmlns:a16="http://schemas.microsoft.com/office/drawing/2014/main" id="{61EC5861-C955-4160-80F3-8522AA4A1E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2" y="2402"/>
                <a:ext cx="125" cy="22"/>
              </a:xfrm>
              <a:custGeom>
                <a:avLst/>
                <a:gdLst>
                  <a:gd name="T0" fmla="*/ 101 w 107"/>
                  <a:gd name="T1" fmla="*/ 0 h 19"/>
                  <a:gd name="T2" fmla="*/ 27 w 107"/>
                  <a:gd name="T3" fmla="*/ 0 h 19"/>
                  <a:gd name="T4" fmla="*/ 25 w 107"/>
                  <a:gd name="T5" fmla="*/ 0 h 19"/>
                  <a:gd name="T6" fmla="*/ 0 w 107"/>
                  <a:gd name="T7" fmla="*/ 0 h 19"/>
                  <a:gd name="T8" fmla="*/ 0 w 107"/>
                  <a:gd name="T9" fmla="*/ 19 h 19"/>
                  <a:gd name="T10" fmla="*/ 25 w 107"/>
                  <a:gd name="T11" fmla="*/ 19 h 19"/>
                  <a:gd name="T12" fmla="*/ 27 w 107"/>
                  <a:gd name="T13" fmla="*/ 19 h 19"/>
                  <a:gd name="T14" fmla="*/ 60 w 107"/>
                  <a:gd name="T15" fmla="*/ 19 h 19"/>
                  <a:gd name="T16" fmla="*/ 78 w 107"/>
                  <a:gd name="T17" fmla="*/ 3 h 19"/>
                  <a:gd name="T18" fmla="*/ 96 w 107"/>
                  <a:gd name="T19" fmla="*/ 19 h 19"/>
                  <a:gd name="T20" fmla="*/ 107 w 107"/>
                  <a:gd name="T21" fmla="*/ 19 h 19"/>
                  <a:gd name="T22" fmla="*/ 107 w 107"/>
                  <a:gd name="T23" fmla="*/ 6 h 19"/>
                  <a:gd name="T24" fmla="*/ 101 w 107"/>
                  <a:gd name="T25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7" h="19">
                    <a:moveTo>
                      <a:pt x="101" y="0"/>
                    </a:moveTo>
                    <a:cubicBezTo>
                      <a:pt x="27" y="0"/>
                      <a:pt x="27" y="0"/>
                      <a:pt x="27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25" y="19"/>
                      <a:pt x="25" y="19"/>
                      <a:pt x="25" y="19"/>
                    </a:cubicBezTo>
                    <a:cubicBezTo>
                      <a:pt x="27" y="19"/>
                      <a:pt x="27" y="19"/>
                      <a:pt x="27" y="19"/>
                    </a:cubicBezTo>
                    <a:cubicBezTo>
                      <a:pt x="60" y="19"/>
                      <a:pt x="60" y="19"/>
                      <a:pt x="60" y="19"/>
                    </a:cubicBezTo>
                    <a:cubicBezTo>
                      <a:pt x="61" y="9"/>
                      <a:pt x="68" y="3"/>
                      <a:pt x="78" y="3"/>
                    </a:cubicBezTo>
                    <a:cubicBezTo>
                      <a:pt x="87" y="3"/>
                      <a:pt x="95" y="9"/>
                      <a:pt x="96" y="19"/>
                    </a:cubicBezTo>
                    <a:cubicBezTo>
                      <a:pt x="107" y="19"/>
                      <a:pt x="107" y="19"/>
                      <a:pt x="107" y="19"/>
                    </a:cubicBezTo>
                    <a:cubicBezTo>
                      <a:pt x="107" y="6"/>
                      <a:pt x="107" y="6"/>
                      <a:pt x="107" y="6"/>
                    </a:cubicBezTo>
                    <a:cubicBezTo>
                      <a:pt x="107" y="3"/>
                      <a:pt x="104" y="0"/>
                      <a:pt x="10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80" name="Freeform 73">
                <a:extLst>
                  <a:ext uri="{FF2B5EF4-FFF2-40B4-BE49-F238E27FC236}">
                    <a16:creationId xmlns:a16="http://schemas.microsoft.com/office/drawing/2014/main" id="{BF4C9510-B687-4092-ACBA-5395B5786F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2" y="2366"/>
                <a:ext cx="207" cy="41"/>
              </a:xfrm>
              <a:custGeom>
                <a:avLst/>
                <a:gdLst>
                  <a:gd name="T0" fmla="*/ 173 w 177"/>
                  <a:gd name="T1" fmla="*/ 20 h 34"/>
                  <a:gd name="T2" fmla="*/ 167 w 177"/>
                  <a:gd name="T3" fmla="*/ 20 h 34"/>
                  <a:gd name="T4" fmla="*/ 167 w 177"/>
                  <a:gd name="T5" fmla="*/ 13 h 34"/>
                  <a:gd name="T6" fmla="*/ 173 w 177"/>
                  <a:gd name="T7" fmla="*/ 13 h 34"/>
                  <a:gd name="T8" fmla="*/ 177 w 177"/>
                  <a:gd name="T9" fmla="*/ 9 h 34"/>
                  <a:gd name="T10" fmla="*/ 173 w 177"/>
                  <a:gd name="T11" fmla="*/ 5 h 34"/>
                  <a:gd name="T12" fmla="*/ 167 w 177"/>
                  <a:gd name="T13" fmla="*/ 5 h 34"/>
                  <a:gd name="T14" fmla="*/ 167 w 177"/>
                  <a:gd name="T15" fmla="*/ 4 h 34"/>
                  <a:gd name="T16" fmla="*/ 163 w 177"/>
                  <a:gd name="T17" fmla="*/ 0 h 34"/>
                  <a:gd name="T18" fmla="*/ 148 w 177"/>
                  <a:gd name="T19" fmla="*/ 0 h 34"/>
                  <a:gd name="T20" fmla="*/ 133 w 177"/>
                  <a:gd name="T21" fmla="*/ 13 h 34"/>
                  <a:gd name="T22" fmla="*/ 107 w 177"/>
                  <a:gd name="T23" fmla="*/ 13 h 34"/>
                  <a:gd name="T24" fmla="*/ 107 w 177"/>
                  <a:gd name="T25" fmla="*/ 6 h 34"/>
                  <a:gd name="T26" fmla="*/ 105 w 177"/>
                  <a:gd name="T27" fmla="*/ 4 h 34"/>
                  <a:gd name="T28" fmla="*/ 2 w 177"/>
                  <a:gd name="T29" fmla="*/ 4 h 34"/>
                  <a:gd name="T30" fmla="*/ 0 w 177"/>
                  <a:gd name="T31" fmla="*/ 6 h 34"/>
                  <a:gd name="T32" fmla="*/ 0 w 177"/>
                  <a:gd name="T33" fmla="*/ 25 h 34"/>
                  <a:gd name="T34" fmla="*/ 2 w 177"/>
                  <a:gd name="T35" fmla="*/ 26 h 34"/>
                  <a:gd name="T36" fmla="*/ 105 w 177"/>
                  <a:gd name="T37" fmla="*/ 26 h 34"/>
                  <a:gd name="T38" fmla="*/ 107 w 177"/>
                  <a:gd name="T39" fmla="*/ 25 h 34"/>
                  <a:gd name="T40" fmla="*/ 107 w 177"/>
                  <a:gd name="T41" fmla="*/ 21 h 34"/>
                  <a:gd name="T42" fmla="*/ 133 w 177"/>
                  <a:gd name="T43" fmla="*/ 21 h 34"/>
                  <a:gd name="T44" fmla="*/ 148 w 177"/>
                  <a:gd name="T45" fmla="*/ 34 h 34"/>
                  <a:gd name="T46" fmla="*/ 163 w 177"/>
                  <a:gd name="T47" fmla="*/ 34 h 34"/>
                  <a:gd name="T48" fmla="*/ 167 w 177"/>
                  <a:gd name="T49" fmla="*/ 30 h 34"/>
                  <a:gd name="T50" fmla="*/ 167 w 177"/>
                  <a:gd name="T51" fmla="*/ 28 h 34"/>
                  <a:gd name="T52" fmla="*/ 173 w 177"/>
                  <a:gd name="T53" fmla="*/ 28 h 34"/>
                  <a:gd name="T54" fmla="*/ 177 w 177"/>
                  <a:gd name="T55" fmla="*/ 24 h 34"/>
                  <a:gd name="T56" fmla="*/ 173 w 177"/>
                  <a:gd name="T57" fmla="*/ 2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77" h="34">
                    <a:moveTo>
                      <a:pt x="173" y="20"/>
                    </a:moveTo>
                    <a:cubicBezTo>
                      <a:pt x="167" y="20"/>
                      <a:pt x="167" y="20"/>
                      <a:pt x="167" y="20"/>
                    </a:cubicBezTo>
                    <a:cubicBezTo>
                      <a:pt x="167" y="13"/>
                      <a:pt x="167" y="13"/>
                      <a:pt x="167" y="13"/>
                    </a:cubicBezTo>
                    <a:cubicBezTo>
                      <a:pt x="173" y="13"/>
                      <a:pt x="173" y="13"/>
                      <a:pt x="173" y="13"/>
                    </a:cubicBezTo>
                    <a:cubicBezTo>
                      <a:pt x="175" y="13"/>
                      <a:pt x="177" y="12"/>
                      <a:pt x="177" y="9"/>
                    </a:cubicBezTo>
                    <a:cubicBezTo>
                      <a:pt x="177" y="7"/>
                      <a:pt x="175" y="5"/>
                      <a:pt x="173" y="5"/>
                    </a:cubicBezTo>
                    <a:cubicBezTo>
                      <a:pt x="167" y="5"/>
                      <a:pt x="167" y="5"/>
                      <a:pt x="167" y="5"/>
                    </a:cubicBezTo>
                    <a:cubicBezTo>
                      <a:pt x="167" y="4"/>
                      <a:pt x="167" y="4"/>
                      <a:pt x="167" y="4"/>
                    </a:cubicBezTo>
                    <a:cubicBezTo>
                      <a:pt x="167" y="2"/>
                      <a:pt x="165" y="0"/>
                      <a:pt x="163" y="0"/>
                    </a:cubicBezTo>
                    <a:cubicBezTo>
                      <a:pt x="148" y="0"/>
                      <a:pt x="148" y="0"/>
                      <a:pt x="148" y="0"/>
                    </a:cubicBezTo>
                    <a:cubicBezTo>
                      <a:pt x="140" y="0"/>
                      <a:pt x="134" y="6"/>
                      <a:pt x="133" y="13"/>
                    </a:cubicBezTo>
                    <a:cubicBezTo>
                      <a:pt x="107" y="13"/>
                      <a:pt x="107" y="13"/>
                      <a:pt x="107" y="13"/>
                    </a:cubicBezTo>
                    <a:cubicBezTo>
                      <a:pt x="107" y="6"/>
                      <a:pt x="107" y="6"/>
                      <a:pt x="107" y="6"/>
                    </a:cubicBezTo>
                    <a:cubicBezTo>
                      <a:pt x="107" y="5"/>
                      <a:pt x="106" y="4"/>
                      <a:pt x="105" y="4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1" y="4"/>
                      <a:pt x="0" y="5"/>
                      <a:pt x="0" y="6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25"/>
                      <a:pt x="1" y="26"/>
                      <a:pt x="2" y="26"/>
                    </a:cubicBezTo>
                    <a:cubicBezTo>
                      <a:pt x="105" y="26"/>
                      <a:pt x="105" y="26"/>
                      <a:pt x="105" y="26"/>
                    </a:cubicBezTo>
                    <a:cubicBezTo>
                      <a:pt x="106" y="26"/>
                      <a:pt x="107" y="25"/>
                      <a:pt x="107" y="25"/>
                    </a:cubicBezTo>
                    <a:cubicBezTo>
                      <a:pt x="107" y="21"/>
                      <a:pt x="107" y="21"/>
                      <a:pt x="107" y="21"/>
                    </a:cubicBezTo>
                    <a:cubicBezTo>
                      <a:pt x="133" y="21"/>
                      <a:pt x="133" y="21"/>
                      <a:pt x="133" y="21"/>
                    </a:cubicBezTo>
                    <a:cubicBezTo>
                      <a:pt x="134" y="28"/>
                      <a:pt x="140" y="34"/>
                      <a:pt x="148" y="34"/>
                    </a:cubicBezTo>
                    <a:cubicBezTo>
                      <a:pt x="163" y="34"/>
                      <a:pt x="163" y="34"/>
                      <a:pt x="163" y="34"/>
                    </a:cubicBezTo>
                    <a:cubicBezTo>
                      <a:pt x="165" y="34"/>
                      <a:pt x="167" y="32"/>
                      <a:pt x="167" y="30"/>
                    </a:cubicBezTo>
                    <a:cubicBezTo>
                      <a:pt x="167" y="28"/>
                      <a:pt x="167" y="28"/>
                      <a:pt x="167" y="28"/>
                    </a:cubicBezTo>
                    <a:cubicBezTo>
                      <a:pt x="173" y="28"/>
                      <a:pt x="173" y="28"/>
                      <a:pt x="173" y="28"/>
                    </a:cubicBezTo>
                    <a:cubicBezTo>
                      <a:pt x="175" y="28"/>
                      <a:pt x="177" y="26"/>
                      <a:pt x="177" y="24"/>
                    </a:cubicBezTo>
                    <a:cubicBezTo>
                      <a:pt x="177" y="21"/>
                      <a:pt x="175" y="20"/>
                      <a:pt x="173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81" name="Freeform 74">
                <a:extLst>
                  <a:ext uri="{FF2B5EF4-FFF2-40B4-BE49-F238E27FC236}">
                    <a16:creationId xmlns:a16="http://schemas.microsoft.com/office/drawing/2014/main" id="{46D3BD6E-46A9-434B-810F-B551A43556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2" y="2314"/>
                <a:ext cx="23" cy="49"/>
              </a:xfrm>
              <a:custGeom>
                <a:avLst/>
                <a:gdLst>
                  <a:gd name="T0" fmla="*/ 1 w 20"/>
                  <a:gd name="T1" fmla="*/ 23 h 41"/>
                  <a:gd name="T2" fmla="*/ 8 w 20"/>
                  <a:gd name="T3" fmla="*/ 26 h 41"/>
                  <a:gd name="T4" fmla="*/ 5 w 20"/>
                  <a:gd name="T5" fmla="*/ 40 h 41"/>
                  <a:gd name="T6" fmla="*/ 7 w 20"/>
                  <a:gd name="T7" fmla="*/ 40 h 41"/>
                  <a:gd name="T8" fmla="*/ 19 w 20"/>
                  <a:gd name="T9" fmla="*/ 21 h 41"/>
                  <a:gd name="T10" fmla="*/ 19 w 20"/>
                  <a:gd name="T11" fmla="*/ 19 h 41"/>
                  <a:gd name="T12" fmla="*/ 13 w 20"/>
                  <a:gd name="T13" fmla="*/ 16 h 41"/>
                  <a:gd name="T14" fmla="*/ 19 w 20"/>
                  <a:gd name="T15" fmla="*/ 2 h 41"/>
                  <a:gd name="T16" fmla="*/ 17 w 20"/>
                  <a:gd name="T17" fmla="*/ 1 h 41"/>
                  <a:gd name="T18" fmla="*/ 0 w 20"/>
                  <a:gd name="T19" fmla="*/ 21 h 41"/>
                  <a:gd name="T20" fmla="*/ 1 w 20"/>
                  <a:gd name="T21" fmla="*/ 23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0" h="41">
                    <a:moveTo>
                      <a:pt x="1" y="23"/>
                    </a:moveTo>
                    <a:cubicBezTo>
                      <a:pt x="8" y="26"/>
                      <a:pt x="8" y="26"/>
                      <a:pt x="8" y="26"/>
                    </a:cubicBezTo>
                    <a:cubicBezTo>
                      <a:pt x="5" y="40"/>
                      <a:pt x="5" y="40"/>
                      <a:pt x="5" y="40"/>
                    </a:cubicBezTo>
                    <a:cubicBezTo>
                      <a:pt x="5" y="40"/>
                      <a:pt x="6" y="41"/>
                      <a:pt x="7" y="40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20" y="20"/>
                      <a:pt x="20" y="19"/>
                      <a:pt x="19" y="19"/>
                    </a:cubicBezTo>
                    <a:cubicBezTo>
                      <a:pt x="13" y="16"/>
                      <a:pt x="13" y="16"/>
                      <a:pt x="13" y="16"/>
                    </a:cubicBezTo>
                    <a:cubicBezTo>
                      <a:pt x="19" y="2"/>
                      <a:pt x="19" y="2"/>
                      <a:pt x="19" y="2"/>
                    </a:cubicBezTo>
                    <a:cubicBezTo>
                      <a:pt x="19" y="1"/>
                      <a:pt x="18" y="0"/>
                      <a:pt x="17" y="1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2"/>
                      <a:pt x="0" y="22"/>
                      <a:pt x="1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</p:grpSp>
      </p:grpSp>
      <p:grpSp>
        <p:nvGrpSpPr>
          <p:cNvPr id="83" name="グループ化 82">
            <a:extLst>
              <a:ext uri="{FF2B5EF4-FFF2-40B4-BE49-F238E27FC236}">
                <a16:creationId xmlns:a16="http://schemas.microsoft.com/office/drawing/2014/main" id="{716CA3D0-B44D-4EEB-A872-7CBC3120437D}"/>
              </a:ext>
            </a:extLst>
          </p:cNvPr>
          <p:cNvGrpSpPr/>
          <p:nvPr/>
        </p:nvGrpSpPr>
        <p:grpSpPr>
          <a:xfrm>
            <a:off x="8594149" y="5376295"/>
            <a:ext cx="540278" cy="573237"/>
            <a:chOff x="3007424" y="3636131"/>
            <a:chExt cx="456297" cy="597992"/>
          </a:xfrm>
        </p:grpSpPr>
        <p:grpSp>
          <p:nvGrpSpPr>
            <p:cNvPr id="84" name="グループ化 83">
              <a:extLst>
                <a:ext uri="{FF2B5EF4-FFF2-40B4-BE49-F238E27FC236}">
                  <a16:creationId xmlns:a16="http://schemas.microsoft.com/office/drawing/2014/main" id="{7D41F8D1-9715-4775-BA28-669635EAFCF4}"/>
                </a:ext>
              </a:extLst>
            </p:cNvPr>
            <p:cNvGrpSpPr/>
            <p:nvPr/>
          </p:nvGrpSpPr>
          <p:grpSpPr>
            <a:xfrm>
              <a:off x="3080706" y="3636131"/>
              <a:ext cx="348656" cy="259001"/>
              <a:chOff x="4358983" y="4929626"/>
              <a:chExt cx="743194" cy="552088"/>
            </a:xfrm>
            <a:solidFill>
              <a:srgbClr val="009C89"/>
            </a:solidFill>
          </p:grpSpPr>
          <p:sp>
            <p:nvSpPr>
              <p:cNvPr id="86" name="Freeform 106">
                <a:extLst>
                  <a:ext uri="{FF2B5EF4-FFF2-40B4-BE49-F238E27FC236}">
                    <a16:creationId xmlns:a16="http://schemas.microsoft.com/office/drawing/2014/main" id="{F3F168EC-2E24-4AC2-AE6B-28E490BF0F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58983" y="4929626"/>
                <a:ext cx="743194" cy="212342"/>
              </a:xfrm>
              <a:custGeom>
                <a:avLst/>
                <a:gdLst>
                  <a:gd name="T0" fmla="*/ 98 w 105"/>
                  <a:gd name="T1" fmla="*/ 29 h 30"/>
                  <a:gd name="T2" fmla="*/ 93 w 105"/>
                  <a:gd name="T3" fmla="*/ 27 h 30"/>
                  <a:gd name="T4" fmla="*/ 53 w 105"/>
                  <a:gd name="T5" fmla="*/ 14 h 30"/>
                  <a:gd name="T6" fmla="*/ 12 w 105"/>
                  <a:gd name="T7" fmla="*/ 27 h 30"/>
                  <a:gd name="T8" fmla="*/ 3 w 105"/>
                  <a:gd name="T9" fmla="*/ 27 h 30"/>
                  <a:gd name="T10" fmla="*/ 3 w 105"/>
                  <a:gd name="T11" fmla="*/ 18 h 30"/>
                  <a:gd name="T12" fmla="*/ 53 w 105"/>
                  <a:gd name="T13" fmla="*/ 0 h 30"/>
                  <a:gd name="T14" fmla="*/ 103 w 105"/>
                  <a:gd name="T15" fmla="*/ 18 h 30"/>
                  <a:gd name="T16" fmla="*/ 103 w 105"/>
                  <a:gd name="T17" fmla="*/ 27 h 30"/>
                  <a:gd name="T18" fmla="*/ 98 w 105"/>
                  <a:gd name="T19" fmla="*/ 29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5" h="30">
                    <a:moveTo>
                      <a:pt x="98" y="29"/>
                    </a:moveTo>
                    <a:cubicBezTo>
                      <a:pt x="96" y="29"/>
                      <a:pt x="95" y="28"/>
                      <a:pt x="93" y="27"/>
                    </a:cubicBezTo>
                    <a:cubicBezTo>
                      <a:pt x="86" y="19"/>
                      <a:pt x="70" y="14"/>
                      <a:pt x="53" y="14"/>
                    </a:cubicBezTo>
                    <a:cubicBezTo>
                      <a:pt x="36" y="14"/>
                      <a:pt x="20" y="19"/>
                      <a:pt x="12" y="27"/>
                    </a:cubicBezTo>
                    <a:cubicBezTo>
                      <a:pt x="10" y="30"/>
                      <a:pt x="6" y="30"/>
                      <a:pt x="3" y="27"/>
                    </a:cubicBezTo>
                    <a:cubicBezTo>
                      <a:pt x="0" y="25"/>
                      <a:pt x="0" y="21"/>
                      <a:pt x="3" y="18"/>
                    </a:cubicBezTo>
                    <a:cubicBezTo>
                      <a:pt x="13" y="7"/>
                      <a:pt x="32" y="0"/>
                      <a:pt x="53" y="0"/>
                    </a:cubicBezTo>
                    <a:cubicBezTo>
                      <a:pt x="74" y="0"/>
                      <a:pt x="92" y="7"/>
                      <a:pt x="103" y="18"/>
                    </a:cubicBezTo>
                    <a:cubicBezTo>
                      <a:pt x="105" y="21"/>
                      <a:pt x="105" y="25"/>
                      <a:pt x="103" y="27"/>
                    </a:cubicBezTo>
                    <a:cubicBezTo>
                      <a:pt x="101" y="28"/>
                      <a:pt x="100" y="29"/>
                      <a:pt x="98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87" name="Freeform 107">
                <a:extLst>
                  <a:ext uri="{FF2B5EF4-FFF2-40B4-BE49-F238E27FC236}">
                    <a16:creationId xmlns:a16="http://schemas.microsoft.com/office/drawing/2014/main" id="{D6ED8EFC-BA82-4E36-9572-65B0573559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86388" y="5170280"/>
                <a:ext cx="495463" cy="141561"/>
              </a:xfrm>
              <a:custGeom>
                <a:avLst/>
                <a:gdLst>
                  <a:gd name="T0" fmla="*/ 64 w 70"/>
                  <a:gd name="T1" fmla="*/ 20 h 20"/>
                  <a:gd name="T2" fmla="*/ 61 w 70"/>
                  <a:gd name="T3" fmla="*/ 18 h 20"/>
                  <a:gd name="T4" fmla="*/ 35 w 70"/>
                  <a:gd name="T5" fmla="*/ 10 h 20"/>
                  <a:gd name="T6" fmla="*/ 9 w 70"/>
                  <a:gd name="T7" fmla="*/ 18 h 20"/>
                  <a:gd name="T8" fmla="*/ 2 w 70"/>
                  <a:gd name="T9" fmla="*/ 18 h 20"/>
                  <a:gd name="T10" fmla="*/ 2 w 70"/>
                  <a:gd name="T11" fmla="*/ 11 h 20"/>
                  <a:gd name="T12" fmla="*/ 35 w 70"/>
                  <a:gd name="T13" fmla="*/ 0 h 20"/>
                  <a:gd name="T14" fmla="*/ 68 w 70"/>
                  <a:gd name="T15" fmla="*/ 11 h 20"/>
                  <a:gd name="T16" fmla="*/ 68 w 70"/>
                  <a:gd name="T17" fmla="*/ 18 h 20"/>
                  <a:gd name="T18" fmla="*/ 64 w 70"/>
                  <a:gd name="T19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0" h="20">
                    <a:moveTo>
                      <a:pt x="64" y="20"/>
                    </a:moveTo>
                    <a:cubicBezTo>
                      <a:pt x="63" y="20"/>
                      <a:pt x="62" y="19"/>
                      <a:pt x="61" y="18"/>
                    </a:cubicBezTo>
                    <a:cubicBezTo>
                      <a:pt x="56" y="13"/>
                      <a:pt x="46" y="10"/>
                      <a:pt x="35" y="10"/>
                    </a:cubicBezTo>
                    <a:cubicBezTo>
                      <a:pt x="24" y="10"/>
                      <a:pt x="14" y="13"/>
                      <a:pt x="9" y="18"/>
                    </a:cubicBezTo>
                    <a:cubicBezTo>
                      <a:pt x="7" y="20"/>
                      <a:pt x="4" y="20"/>
                      <a:pt x="2" y="18"/>
                    </a:cubicBezTo>
                    <a:cubicBezTo>
                      <a:pt x="0" y="16"/>
                      <a:pt x="0" y="13"/>
                      <a:pt x="2" y="11"/>
                    </a:cubicBezTo>
                    <a:cubicBezTo>
                      <a:pt x="9" y="4"/>
                      <a:pt x="21" y="0"/>
                      <a:pt x="35" y="0"/>
                    </a:cubicBezTo>
                    <a:cubicBezTo>
                      <a:pt x="49" y="0"/>
                      <a:pt x="61" y="4"/>
                      <a:pt x="68" y="11"/>
                    </a:cubicBezTo>
                    <a:cubicBezTo>
                      <a:pt x="70" y="13"/>
                      <a:pt x="70" y="16"/>
                      <a:pt x="68" y="18"/>
                    </a:cubicBezTo>
                    <a:cubicBezTo>
                      <a:pt x="67" y="19"/>
                      <a:pt x="65" y="20"/>
                      <a:pt x="64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88" name="Freeform 108">
                <a:extLst>
                  <a:ext uri="{FF2B5EF4-FFF2-40B4-BE49-F238E27FC236}">
                    <a16:creationId xmlns:a16="http://schemas.microsoft.com/office/drawing/2014/main" id="{46A1C112-AD4E-46CB-B68A-040CEBBA85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20871" y="5396777"/>
                <a:ext cx="219419" cy="84937"/>
              </a:xfrm>
              <a:custGeom>
                <a:avLst/>
                <a:gdLst>
                  <a:gd name="T0" fmla="*/ 27 w 31"/>
                  <a:gd name="T1" fmla="*/ 12 h 12"/>
                  <a:gd name="T2" fmla="*/ 24 w 31"/>
                  <a:gd name="T3" fmla="*/ 10 h 12"/>
                  <a:gd name="T4" fmla="*/ 16 w 31"/>
                  <a:gd name="T5" fmla="*/ 8 h 12"/>
                  <a:gd name="T6" fmla="*/ 8 w 31"/>
                  <a:gd name="T7" fmla="*/ 10 h 12"/>
                  <a:gd name="T8" fmla="*/ 2 w 31"/>
                  <a:gd name="T9" fmla="*/ 11 h 12"/>
                  <a:gd name="T10" fmla="*/ 2 w 31"/>
                  <a:gd name="T11" fmla="*/ 5 h 12"/>
                  <a:gd name="T12" fmla="*/ 16 w 31"/>
                  <a:gd name="T13" fmla="*/ 0 h 12"/>
                  <a:gd name="T14" fmla="*/ 30 w 31"/>
                  <a:gd name="T15" fmla="*/ 5 h 12"/>
                  <a:gd name="T16" fmla="*/ 30 w 31"/>
                  <a:gd name="T17" fmla="*/ 11 h 12"/>
                  <a:gd name="T18" fmla="*/ 27 w 31"/>
                  <a:gd name="T19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1" h="12">
                    <a:moveTo>
                      <a:pt x="27" y="12"/>
                    </a:moveTo>
                    <a:cubicBezTo>
                      <a:pt x="26" y="12"/>
                      <a:pt x="25" y="11"/>
                      <a:pt x="24" y="10"/>
                    </a:cubicBezTo>
                    <a:cubicBezTo>
                      <a:pt x="23" y="9"/>
                      <a:pt x="20" y="8"/>
                      <a:pt x="16" y="8"/>
                    </a:cubicBezTo>
                    <a:cubicBezTo>
                      <a:pt x="12" y="8"/>
                      <a:pt x="9" y="9"/>
                      <a:pt x="8" y="10"/>
                    </a:cubicBezTo>
                    <a:cubicBezTo>
                      <a:pt x="6" y="12"/>
                      <a:pt x="4" y="12"/>
                      <a:pt x="2" y="11"/>
                    </a:cubicBezTo>
                    <a:cubicBezTo>
                      <a:pt x="0" y="9"/>
                      <a:pt x="0" y="7"/>
                      <a:pt x="2" y="5"/>
                    </a:cubicBezTo>
                    <a:cubicBezTo>
                      <a:pt x="5" y="2"/>
                      <a:pt x="10" y="0"/>
                      <a:pt x="16" y="0"/>
                    </a:cubicBezTo>
                    <a:cubicBezTo>
                      <a:pt x="22" y="0"/>
                      <a:pt x="27" y="2"/>
                      <a:pt x="30" y="5"/>
                    </a:cubicBezTo>
                    <a:cubicBezTo>
                      <a:pt x="31" y="7"/>
                      <a:pt x="31" y="9"/>
                      <a:pt x="30" y="11"/>
                    </a:cubicBezTo>
                    <a:cubicBezTo>
                      <a:pt x="29" y="11"/>
                      <a:pt x="28" y="12"/>
                      <a:pt x="27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</p:grpSp>
        <p:sp>
          <p:nvSpPr>
            <p:cNvPr id="85" name="Freeform 8">
              <a:extLst>
                <a:ext uri="{FF2B5EF4-FFF2-40B4-BE49-F238E27FC236}">
                  <a16:creationId xmlns:a16="http://schemas.microsoft.com/office/drawing/2014/main" id="{5A84E835-DFE7-49C6-9FE3-8665ED7BCA6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07424" y="3971058"/>
              <a:ext cx="456297" cy="263065"/>
            </a:xfrm>
            <a:custGeom>
              <a:avLst/>
              <a:gdLst>
                <a:gd name="T0" fmla="*/ 396 w 411"/>
                <a:gd name="T1" fmla="*/ 102 h 238"/>
                <a:gd name="T2" fmla="*/ 378 w 411"/>
                <a:gd name="T3" fmla="*/ 96 h 238"/>
                <a:gd name="T4" fmla="*/ 354 w 411"/>
                <a:gd name="T5" fmla="*/ 60 h 238"/>
                <a:gd name="T6" fmla="*/ 317 w 411"/>
                <a:gd name="T7" fmla="*/ 25 h 238"/>
                <a:gd name="T8" fmla="*/ 247 w 411"/>
                <a:gd name="T9" fmla="*/ 1 h 238"/>
                <a:gd name="T10" fmla="*/ 171 w 411"/>
                <a:gd name="T11" fmla="*/ 11 h 238"/>
                <a:gd name="T12" fmla="*/ 112 w 411"/>
                <a:gd name="T13" fmla="*/ 46 h 238"/>
                <a:gd name="T14" fmla="*/ 77 w 411"/>
                <a:gd name="T15" fmla="*/ 86 h 238"/>
                <a:gd name="T16" fmla="*/ 62 w 411"/>
                <a:gd name="T17" fmla="*/ 98 h 238"/>
                <a:gd name="T18" fmla="*/ 43 w 411"/>
                <a:gd name="T19" fmla="*/ 99 h 238"/>
                <a:gd name="T20" fmla="*/ 0 w 411"/>
                <a:gd name="T21" fmla="*/ 145 h 238"/>
                <a:gd name="T22" fmla="*/ 0 w 411"/>
                <a:gd name="T23" fmla="*/ 176 h 238"/>
                <a:gd name="T24" fmla="*/ 14 w 411"/>
                <a:gd name="T25" fmla="*/ 190 h 238"/>
                <a:gd name="T26" fmla="*/ 60 w 411"/>
                <a:gd name="T27" fmla="*/ 190 h 238"/>
                <a:gd name="T28" fmla="*/ 60 w 411"/>
                <a:gd name="T29" fmla="*/ 194 h 238"/>
                <a:gd name="T30" fmla="*/ 104 w 411"/>
                <a:gd name="T31" fmla="*/ 238 h 238"/>
                <a:gd name="T32" fmla="*/ 148 w 411"/>
                <a:gd name="T33" fmla="*/ 194 h 238"/>
                <a:gd name="T34" fmla="*/ 148 w 411"/>
                <a:gd name="T35" fmla="*/ 190 h 238"/>
                <a:gd name="T36" fmla="*/ 280 w 411"/>
                <a:gd name="T37" fmla="*/ 190 h 238"/>
                <a:gd name="T38" fmla="*/ 280 w 411"/>
                <a:gd name="T39" fmla="*/ 194 h 238"/>
                <a:gd name="T40" fmla="*/ 324 w 411"/>
                <a:gd name="T41" fmla="*/ 238 h 238"/>
                <a:gd name="T42" fmla="*/ 368 w 411"/>
                <a:gd name="T43" fmla="*/ 194 h 238"/>
                <a:gd name="T44" fmla="*/ 368 w 411"/>
                <a:gd name="T45" fmla="*/ 190 h 238"/>
                <a:gd name="T46" fmla="*/ 397 w 411"/>
                <a:gd name="T47" fmla="*/ 190 h 238"/>
                <a:gd name="T48" fmla="*/ 411 w 411"/>
                <a:gd name="T49" fmla="*/ 176 h 238"/>
                <a:gd name="T50" fmla="*/ 411 w 411"/>
                <a:gd name="T51" fmla="*/ 117 h 238"/>
                <a:gd name="T52" fmla="*/ 396 w 411"/>
                <a:gd name="T53" fmla="*/ 102 h 238"/>
                <a:gd name="T54" fmla="*/ 104 w 411"/>
                <a:gd name="T55" fmla="*/ 215 h 238"/>
                <a:gd name="T56" fmla="*/ 82 w 411"/>
                <a:gd name="T57" fmla="*/ 194 h 238"/>
                <a:gd name="T58" fmla="*/ 83 w 411"/>
                <a:gd name="T59" fmla="*/ 190 h 238"/>
                <a:gd name="T60" fmla="*/ 104 w 411"/>
                <a:gd name="T61" fmla="*/ 172 h 238"/>
                <a:gd name="T62" fmla="*/ 125 w 411"/>
                <a:gd name="T63" fmla="*/ 190 h 238"/>
                <a:gd name="T64" fmla="*/ 125 w 411"/>
                <a:gd name="T65" fmla="*/ 194 h 238"/>
                <a:gd name="T66" fmla="*/ 104 w 411"/>
                <a:gd name="T67" fmla="*/ 215 h 238"/>
                <a:gd name="T68" fmla="*/ 129 w 411"/>
                <a:gd name="T69" fmla="*/ 86 h 238"/>
                <a:gd name="T70" fmla="*/ 127 w 411"/>
                <a:gd name="T71" fmla="*/ 83 h 238"/>
                <a:gd name="T72" fmla="*/ 211 w 411"/>
                <a:gd name="T73" fmla="*/ 25 h 238"/>
                <a:gd name="T74" fmla="*/ 213 w 411"/>
                <a:gd name="T75" fmla="*/ 28 h 238"/>
                <a:gd name="T76" fmla="*/ 213 w 411"/>
                <a:gd name="T77" fmla="*/ 84 h 238"/>
                <a:gd name="T78" fmla="*/ 211 w 411"/>
                <a:gd name="T79" fmla="*/ 86 h 238"/>
                <a:gd name="T80" fmla="*/ 129 w 411"/>
                <a:gd name="T81" fmla="*/ 86 h 238"/>
                <a:gd name="T82" fmla="*/ 203 w 411"/>
                <a:gd name="T83" fmla="*/ 180 h 238"/>
                <a:gd name="T84" fmla="*/ 211 w 411"/>
                <a:gd name="T85" fmla="*/ 141 h 238"/>
                <a:gd name="T86" fmla="*/ 187 w 411"/>
                <a:gd name="T87" fmla="*/ 139 h 238"/>
                <a:gd name="T88" fmla="*/ 235 w 411"/>
                <a:gd name="T89" fmla="*/ 86 h 238"/>
                <a:gd name="T90" fmla="*/ 219 w 411"/>
                <a:gd name="T91" fmla="*/ 129 h 238"/>
                <a:gd name="T92" fmla="*/ 240 w 411"/>
                <a:gd name="T93" fmla="*/ 129 h 238"/>
                <a:gd name="T94" fmla="*/ 203 w 411"/>
                <a:gd name="T95" fmla="*/ 180 h 238"/>
                <a:gd name="T96" fmla="*/ 247 w 411"/>
                <a:gd name="T97" fmla="*/ 86 h 238"/>
                <a:gd name="T98" fmla="*/ 245 w 411"/>
                <a:gd name="T99" fmla="*/ 84 h 238"/>
                <a:gd name="T100" fmla="*/ 245 w 411"/>
                <a:gd name="T101" fmla="*/ 28 h 238"/>
                <a:gd name="T102" fmla="*/ 247 w 411"/>
                <a:gd name="T103" fmla="*/ 25 h 238"/>
                <a:gd name="T104" fmla="*/ 331 w 411"/>
                <a:gd name="T105" fmla="*/ 83 h 238"/>
                <a:gd name="T106" fmla="*/ 329 w 411"/>
                <a:gd name="T107" fmla="*/ 86 h 238"/>
                <a:gd name="T108" fmla="*/ 247 w 411"/>
                <a:gd name="T109" fmla="*/ 86 h 238"/>
                <a:gd name="T110" fmla="*/ 324 w 411"/>
                <a:gd name="T111" fmla="*/ 215 h 238"/>
                <a:gd name="T112" fmla="*/ 302 w 411"/>
                <a:gd name="T113" fmla="*/ 194 h 238"/>
                <a:gd name="T114" fmla="*/ 302 w 411"/>
                <a:gd name="T115" fmla="*/ 190 h 238"/>
                <a:gd name="T116" fmla="*/ 324 w 411"/>
                <a:gd name="T117" fmla="*/ 172 h 238"/>
                <a:gd name="T118" fmla="*/ 345 w 411"/>
                <a:gd name="T119" fmla="*/ 190 h 238"/>
                <a:gd name="T120" fmla="*/ 345 w 411"/>
                <a:gd name="T121" fmla="*/ 194 h 238"/>
                <a:gd name="T122" fmla="*/ 324 w 411"/>
                <a:gd name="T123" fmla="*/ 215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11" h="238">
                  <a:moveTo>
                    <a:pt x="396" y="102"/>
                  </a:moveTo>
                  <a:cubicBezTo>
                    <a:pt x="387" y="101"/>
                    <a:pt x="381" y="102"/>
                    <a:pt x="378" y="96"/>
                  </a:cubicBezTo>
                  <a:cubicBezTo>
                    <a:pt x="374" y="88"/>
                    <a:pt x="365" y="75"/>
                    <a:pt x="354" y="60"/>
                  </a:cubicBezTo>
                  <a:cubicBezTo>
                    <a:pt x="344" y="47"/>
                    <a:pt x="331" y="33"/>
                    <a:pt x="317" y="25"/>
                  </a:cubicBezTo>
                  <a:cubicBezTo>
                    <a:pt x="297" y="13"/>
                    <a:pt x="275" y="3"/>
                    <a:pt x="247" y="1"/>
                  </a:cubicBezTo>
                  <a:cubicBezTo>
                    <a:pt x="222" y="0"/>
                    <a:pt x="202" y="0"/>
                    <a:pt x="171" y="11"/>
                  </a:cubicBezTo>
                  <a:cubicBezTo>
                    <a:pt x="151" y="18"/>
                    <a:pt x="136" y="25"/>
                    <a:pt x="112" y="46"/>
                  </a:cubicBezTo>
                  <a:cubicBezTo>
                    <a:pt x="97" y="60"/>
                    <a:pt x="87" y="70"/>
                    <a:pt x="77" y="86"/>
                  </a:cubicBezTo>
                  <a:cubicBezTo>
                    <a:pt x="69" y="97"/>
                    <a:pt x="67" y="98"/>
                    <a:pt x="62" y="98"/>
                  </a:cubicBezTo>
                  <a:cubicBezTo>
                    <a:pt x="43" y="99"/>
                    <a:pt x="43" y="99"/>
                    <a:pt x="43" y="99"/>
                  </a:cubicBezTo>
                  <a:cubicBezTo>
                    <a:pt x="20" y="99"/>
                    <a:pt x="0" y="122"/>
                    <a:pt x="0" y="145"/>
                  </a:cubicBezTo>
                  <a:cubicBezTo>
                    <a:pt x="0" y="176"/>
                    <a:pt x="0" y="176"/>
                    <a:pt x="0" y="176"/>
                  </a:cubicBezTo>
                  <a:cubicBezTo>
                    <a:pt x="0" y="184"/>
                    <a:pt x="6" y="190"/>
                    <a:pt x="14" y="190"/>
                  </a:cubicBezTo>
                  <a:cubicBezTo>
                    <a:pt x="60" y="190"/>
                    <a:pt x="60" y="190"/>
                    <a:pt x="60" y="190"/>
                  </a:cubicBezTo>
                  <a:cubicBezTo>
                    <a:pt x="60" y="192"/>
                    <a:pt x="60" y="193"/>
                    <a:pt x="60" y="194"/>
                  </a:cubicBezTo>
                  <a:cubicBezTo>
                    <a:pt x="60" y="218"/>
                    <a:pt x="79" y="238"/>
                    <a:pt x="104" y="238"/>
                  </a:cubicBezTo>
                  <a:cubicBezTo>
                    <a:pt x="128" y="238"/>
                    <a:pt x="148" y="218"/>
                    <a:pt x="148" y="194"/>
                  </a:cubicBezTo>
                  <a:cubicBezTo>
                    <a:pt x="148" y="193"/>
                    <a:pt x="148" y="191"/>
                    <a:pt x="148" y="190"/>
                  </a:cubicBezTo>
                  <a:cubicBezTo>
                    <a:pt x="280" y="190"/>
                    <a:pt x="280" y="190"/>
                    <a:pt x="280" y="190"/>
                  </a:cubicBezTo>
                  <a:cubicBezTo>
                    <a:pt x="280" y="192"/>
                    <a:pt x="280" y="193"/>
                    <a:pt x="280" y="194"/>
                  </a:cubicBezTo>
                  <a:cubicBezTo>
                    <a:pt x="280" y="218"/>
                    <a:pt x="299" y="238"/>
                    <a:pt x="324" y="238"/>
                  </a:cubicBezTo>
                  <a:cubicBezTo>
                    <a:pt x="348" y="238"/>
                    <a:pt x="368" y="218"/>
                    <a:pt x="368" y="194"/>
                  </a:cubicBezTo>
                  <a:cubicBezTo>
                    <a:pt x="368" y="193"/>
                    <a:pt x="368" y="191"/>
                    <a:pt x="368" y="190"/>
                  </a:cubicBezTo>
                  <a:cubicBezTo>
                    <a:pt x="397" y="190"/>
                    <a:pt x="397" y="190"/>
                    <a:pt x="397" y="190"/>
                  </a:cubicBezTo>
                  <a:cubicBezTo>
                    <a:pt x="405" y="190"/>
                    <a:pt x="411" y="184"/>
                    <a:pt x="411" y="176"/>
                  </a:cubicBezTo>
                  <a:cubicBezTo>
                    <a:pt x="411" y="117"/>
                    <a:pt x="411" y="117"/>
                    <a:pt x="411" y="117"/>
                  </a:cubicBezTo>
                  <a:cubicBezTo>
                    <a:pt x="411" y="109"/>
                    <a:pt x="404" y="102"/>
                    <a:pt x="396" y="102"/>
                  </a:cubicBezTo>
                  <a:close/>
                  <a:moveTo>
                    <a:pt x="104" y="215"/>
                  </a:moveTo>
                  <a:cubicBezTo>
                    <a:pt x="92" y="215"/>
                    <a:pt x="82" y="206"/>
                    <a:pt x="82" y="194"/>
                  </a:cubicBezTo>
                  <a:cubicBezTo>
                    <a:pt x="82" y="193"/>
                    <a:pt x="82" y="191"/>
                    <a:pt x="83" y="190"/>
                  </a:cubicBezTo>
                  <a:cubicBezTo>
                    <a:pt x="84" y="180"/>
                    <a:pt x="93" y="172"/>
                    <a:pt x="104" y="172"/>
                  </a:cubicBezTo>
                  <a:cubicBezTo>
                    <a:pt x="114" y="172"/>
                    <a:pt x="123" y="180"/>
                    <a:pt x="125" y="190"/>
                  </a:cubicBezTo>
                  <a:cubicBezTo>
                    <a:pt x="125" y="191"/>
                    <a:pt x="125" y="193"/>
                    <a:pt x="125" y="194"/>
                  </a:cubicBezTo>
                  <a:cubicBezTo>
                    <a:pt x="125" y="206"/>
                    <a:pt x="116" y="215"/>
                    <a:pt x="104" y="215"/>
                  </a:cubicBezTo>
                  <a:close/>
                  <a:moveTo>
                    <a:pt x="129" y="86"/>
                  </a:moveTo>
                  <a:cubicBezTo>
                    <a:pt x="127" y="86"/>
                    <a:pt x="126" y="84"/>
                    <a:pt x="127" y="83"/>
                  </a:cubicBezTo>
                  <a:cubicBezTo>
                    <a:pt x="134" y="70"/>
                    <a:pt x="171" y="27"/>
                    <a:pt x="211" y="25"/>
                  </a:cubicBezTo>
                  <a:cubicBezTo>
                    <a:pt x="212" y="25"/>
                    <a:pt x="213" y="26"/>
                    <a:pt x="213" y="28"/>
                  </a:cubicBezTo>
                  <a:cubicBezTo>
                    <a:pt x="213" y="84"/>
                    <a:pt x="213" y="84"/>
                    <a:pt x="213" y="84"/>
                  </a:cubicBezTo>
                  <a:cubicBezTo>
                    <a:pt x="213" y="85"/>
                    <a:pt x="212" y="86"/>
                    <a:pt x="211" y="86"/>
                  </a:cubicBezTo>
                  <a:lnTo>
                    <a:pt x="129" y="86"/>
                  </a:lnTo>
                  <a:close/>
                  <a:moveTo>
                    <a:pt x="203" y="180"/>
                  </a:moveTo>
                  <a:cubicBezTo>
                    <a:pt x="211" y="141"/>
                    <a:pt x="211" y="141"/>
                    <a:pt x="211" y="141"/>
                  </a:cubicBezTo>
                  <a:cubicBezTo>
                    <a:pt x="187" y="139"/>
                    <a:pt x="187" y="139"/>
                    <a:pt x="187" y="139"/>
                  </a:cubicBezTo>
                  <a:cubicBezTo>
                    <a:pt x="235" y="86"/>
                    <a:pt x="235" y="86"/>
                    <a:pt x="235" y="86"/>
                  </a:cubicBezTo>
                  <a:cubicBezTo>
                    <a:pt x="219" y="129"/>
                    <a:pt x="219" y="129"/>
                    <a:pt x="219" y="129"/>
                  </a:cubicBezTo>
                  <a:cubicBezTo>
                    <a:pt x="240" y="129"/>
                    <a:pt x="240" y="129"/>
                    <a:pt x="240" y="129"/>
                  </a:cubicBezTo>
                  <a:lnTo>
                    <a:pt x="203" y="180"/>
                  </a:lnTo>
                  <a:close/>
                  <a:moveTo>
                    <a:pt x="247" y="86"/>
                  </a:moveTo>
                  <a:cubicBezTo>
                    <a:pt x="246" y="86"/>
                    <a:pt x="245" y="85"/>
                    <a:pt x="245" y="84"/>
                  </a:cubicBezTo>
                  <a:cubicBezTo>
                    <a:pt x="245" y="28"/>
                    <a:pt x="245" y="28"/>
                    <a:pt x="245" y="28"/>
                  </a:cubicBezTo>
                  <a:cubicBezTo>
                    <a:pt x="245" y="26"/>
                    <a:pt x="246" y="25"/>
                    <a:pt x="247" y="25"/>
                  </a:cubicBezTo>
                  <a:cubicBezTo>
                    <a:pt x="287" y="27"/>
                    <a:pt x="325" y="70"/>
                    <a:pt x="331" y="83"/>
                  </a:cubicBezTo>
                  <a:cubicBezTo>
                    <a:pt x="332" y="84"/>
                    <a:pt x="331" y="86"/>
                    <a:pt x="329" y="86"/>
                  </a:cubicBezTo>
                  <a:lnTo>
                    <a:pt x="247" y="86"/>
                  </a:lnTo>
                  <a:close/>
                  <a:moveTo>
                    <a:pt x="324" y="215"/>
                  </a:moveTo>
                  <a:cubicBezTo>
                    <a:pt x="312" y="215"/>
                    <a:pt x="302" y="206"/>
                    <a:pt x="302" y="194"/>
                  </a:cubicBezTo>
                  <a:cubicBezTo>
                    <a:pt x="302" y="193"/>
                    <a:pt x="302" y="191"/>
                    <a:pt x="302" y="190"/>
                  </a:cubicBezTo>
                  <a:cubicBezTo>
                    <a:pt x="304" y="180"/>
                    <a:pt x="313" y="172"/>
                    <a:pt x="324" y="172"/>
                  </a:cubicBezTo>
                  <a:cubicBezTo>
                    <a:pt x="334" y="172"/>
                    <a:pt x="343" y="180"/>
                    <a:pt x="345" y="190"/>
                  </a:cubicBezTo>
                  <a:cubicBezTo>
                    <a:pt x="345" y="191"/>
                    <a:pt x="345" y="193"/>
                    <a:pt x="345" y="194"/>
                  </a:cubicBezTo>
                  <a:cubicBezTo>
                    <a:pt x="345" y="206"/>
                    <a:pt x="336" y="215"/>
                    <a:pt x="324" y="215"/>
                  </a:cubicBezTo>
                  <a:close/>
                </a:path>
              </a:pathLst>
            </a:custGeom>
            <a:solidFill>
              <a:srgbClr val="009C8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817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932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Meiryo UI"/>
                <a:cs typeface="+mn-cs"/>
              </a:endParaRPr>
            </a:p>
          </p:txBody>
        </p:sp>
      </p:grpSp>
      <p:grpSp>
        <p:nvGrpSpPr>
          <p:cNvPr id="89" name="グループ化 88">
            <a:extLst>
              <a:ext uri="{FF2B5EF4-FFF2-40B4-BE49-F238E27FC236}">
                <a16:creationId xmlns:a16="http://schemas.microsoft.com/office/drawing/2014/main" id="{10B161E2-FE31-4C79-A1E9-556F90527775}"/>
              </a:ext>
            </a:extLst>
          </p:cNvPr>
          <p:cNvGrpSpPr/>
          <p:nvPr/>
        </p:nvGrpSpPr>
        <p:grpSpPr>
          <a:xfrm>
            <a:off x="9386758" y="5587473"/>
            <a:ext cx="842220" cy="378160"/>
            <a:chOff x="0" y="0"/>
            <a:chExt cx="1770062" cy="1358900"/>
          </a:xfrm>
          <a:solidFill>
            <a:srgbClr val="009C89"/>
          </a:solidFill>
        </p:grpSpPr>
        <p:sp>
          <p:nvSpPr>
            <p:cNvPr id="90" name="Freeform 408">
              <a:extLst>
                <a:ext uri="{FF2B5EF4-FFF2-40B4-BE49-F238E27FC236}">
                  <a16:creationId xmlns:a16="http://schemas.microsoft.com/office/drawing/2014/main" id="{2FAD3D93-BC43-44E6-A939-B077E6CFE57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9875" y="1028700"/>
              <a:ext cx="333375" cy="330200"/>
            </a:xfrm>
            <a:custGeom>
              <a:avLst/>
              <a:gdLst>
                <a:gd name="T0" fmla="*/ 89 w 89"/>
                <a:gd name="T1" fmla="*/ 44 h 88"/>
                <a:gd name="T2" fmla="*/ 45 w 89"/>
                <a:gd name="T3" fmla="*/ 88 h 88"/>
                <a:gd name="T4" fmla="*/ 0 w 89"/>
                <a:gd name="T5" fmla="*/ 44 h 88"/>
                <a:gd name="T6" fmla="*/ 45 w 89"/>
                <a:gd name="T7" fmla="*/ 0 h 88"/>
                <a:gd name="T8" fmla="*/ 89 w 89"/>
                <a:gd name="T9" fmla="*/ 44 h 88"/>
                <a:gd name="T10" fmla="*/ 45 w 89"/>
                <a:gd name="T11" fmla="*/ 20 h 88"/>
                <a:gd name="T12" fmla="*/ 21 w 89"/>
                <a:gd name="T13" fmla="*/ 44 h 88"/>
                <a:gd name="T14" fmla="*/ 45 w 89"/>
                <a:gd name="T15" fmla="*/ 68 h 88"/>
                <a:gd name="T16" fmla="*/ 69 w 89"/>
                <a:gd name="T17" fmla="*/ 44 h 88"/>
                <a:gd name="T18" fmla="*/ 45 w 89"/>
                <a:gd name="T19" fmla="*/ 2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88">
                  <a:moveTo>
                    <a:pt x="89" y="44"/>
                  </a:moveTo>
                  <a:cubicBezTo>
                    <a:pt x="89" y="68"/>
                    <a:pt x="69" y="88"/>
                    <a:pt x="45" y="88"/>
                  </a:cubicBezTo>
                  <a:cubicBezTo>
                    <a:pt x="20" y="88"/>
                    <a:pt x="0" y="68"/>
                    <a:pt x="0" y="44"/>
                  </a:cubicBezTo>
                  <a:cubicBezTo>
                    <a:pt x="0" y="19"/>
                    <a:pt x="20" y="0"/>
                    <a:pt x="45" y="0"/>
                  </a:cubicBezTo>
                  <a:cubicBezTo>
                    <a:pt x="69" y="0"/>
                    <a:pt x="89" y="19"/>
                    <a:pt x="89" y="44"/>
                  </a:cubicBezTo>
                  <a:close/>
                  <a:moveTo>
                    <a:pt x="45" y="20"/>
                  </a:moveTo>
                  <a:cubicBezTo>
                    <a:pt x="31" y="20"/>
                    <a:pt x="21" y="30"/>
                    <a:pt x="21" y="44"/>
                  </a:cubicBezTo>
                  <a:cubicBezTo>
                    <a:pt x="21" y="57"/>
                    <a:pt x="31" y="68"/>
                    <a:pt x="45" y="68"/>
                  </a:cubicBezTo>
                  <a:cubicBezTo>
                    <a:pt x="58" y="68"/>
                    <a:pt x="69" y="57"/>
                    <a:pt x="69" y="44"/>
                  </a:cubicBezTo>
                  <a:cubicBezTo>
                    <a:pt x="69" y="30"/>
                    <a:pt x="58" y="20"/>
                    <a:pt x="45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endParaRPr>
            </a:p>
          </p:txBody>
        </p:sp>
        <p:sp>
          <p:nvSpPr>
            <p:cNvPr id="91" name="Freeform 409">
              <a:extLst>
                <a:ext uri="{FF2B5EF4-FFF2-40B4-BE49-F238E27FC236}">
                  <a16:creationId xmlns:a16="http://schemas.microsoft.com/office/drawing/2014/main" id="{A00F8981-AC69-4843-980D-175AB3476F4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0" y="0"/>
              <a:ext cx="1770062" cy="1212850"/>
            </a:xfrm>
            <a:custGeom>
              <a:avLst/>
              <a:gdLst>
                <a:gd name="T0" fmla="*/ 170 w 472"/>
                <a:gd name="T1" fmla="*/ 0 h 323"/>
                <a:gd name="T2" fmla="*/ 106 w 472"/>
                <a:gd name="T3" fmla="*/ 32 h 323"/>
                <a:gd name="T4" fmla="*/ 25 w 472"/>
                <a:gd name="T5" fmla="*/ 138 h 323"/>
                <a:gd name="T6" fmla="*/ 0 w 472"/>
                <a:gd name="T7" fmla="*/ 210 h 323"/>
                <a:gd name="T8" fmla="*/ 0 w 472"/>
                <a:gd name="T9" fmla="*/ 283 h 323"/>
                <a:gd name="T10" fmla="*/ 33 w 472"/>
                <a:gd name="T11" fmla="*/ 323 h 323"/>
                <a:gd name="T12" fmla="*/ 66 w 472"/>
                <a:gd name="T13" fmla="*/ 319 h 323"/>
                <a:gd name="T14" fmla="*/ 66 w 472"/>
                <a:gd name="T15" fmla="*/ 317 h 323"/>
                <a:gd name="T16" fmla="*/ 117 w 472"/>
                <a:gd name="T17" fmla="*/ 265 h 323"/>
                <a:gd name="T18" fmla="*/ 168 w 472"/>
                <a:gd name="T19" fmla="*/ 317 h 323"/>
                <a:gd name="T20" fmla="*/ 168 w 472"/>
                <a:gd name="T21" fmla="*/ 319 h 323"/>
                <a:gd name="T22" fmla="*/ 207 w 472"/>
                <a:gd name="T23" fmla="*/ 323 h 323"/>
                <a:gd name="T24" fmla="*/ 296 w 472"/>
                <a:gd name="T25" fmla="*/ 323 h 323"/>
                <a:gd name="T26" fmla="*/ 336 w 472"/>
                <a:gd name="T27" fmla="*/ 319 h 323"/>
                <a:gd name="T28" fmla="*/ 336 w 472"/>
                <a:gd name="T29" fmla="*/ 317 h 323"/>
                <a:gd name="T30" fmla="*/ 387 w 472"/>
                <a:gd name="T31" fmla="*/ 265 h 323"/>
                <a:gd name="T32" fmla="*/ 438 w 472"/>
                <a:gd name="T33" fmla="*/ 317 h 323"/>
                <a:gd name="T34" fmla="*/ 438 w 472"/>
                <a:gd name="T35" fmla="*/ 319 h 323"/>
                <a:gd name="T36" fmla="*/ 455 w 472"/>
                <a:gd name="T37" fmla="*/ 323 h 323"/>
                <a:gd name="T38" fmla="*/ 472 w 472"/>
                <a:gd name="T39" fmla="*/ 283 h 323"/>
                <a:gd name="T40" fmla="*/ 472 w 472"/>
                <a:gd name="T41" fmla="*/ 40 h 323"/>
                <a:gd name="T42" fmla="*/ 432 w 472"/>
                <a:gd name="T43" fmla="*/ 0 h 323"/>
                <a:gd name="T44" fmla="*/ 170 w 472"/>
                <a:gd name="T45" fmla="*/ 0 h 323"/>
                <a:gd name="T46" fmla="*/ 440 w 472"/>
                <a:gd name="T47" fmla="*/ 189 h 323"/>
                <a:gd name="T48" fmla="*/ 400 w 472"/>
                <a:gd name="T49" fmla="*/ 229 h 323"/>
                <a:gd name="T50" fmla="*/ 378 w 472"/>
                <a:gd name="T51" fmla="*/ 229 h 323"/>
                <a:gd name="T52" fmla="*/ 338 w 472"/>
                <a:gd name="T53" fmla="*/ 254 h 323"/>
                <a:gd name="T54" fmla="*/ 298 w 472"/>
                <a:gd name="T55" fmla="*/ 279 h 323"/>
                <a:gd name="T56" fmla="*/ 240 w 472"/>
                <a:gd name="T57" fmla="*/ 279 h 323"/>
                <a:gd name="T58" fmla="*/ 200 w 472"/>
                <a:gd name="T59" fmla="*/ 239 h 323"/>
                <a:gd name="T60" fmla="*/ 200 w 472"/>
                <a:gd name="T61" fmla="*/ 231 h 323"/>
                <a:gd name="T62" fmla="*/ 160 w 472"/>
                <a:gd name="T63" fmla="*/ 191 h 323"/>
                <a:gd name="T64" fmla="*/ 81 w 472"/>
                <a:gd name="T65" fmla="*/ 191 h 323"/>
                <a:gd name="T66" fmla="*/ 64 w 472"/>
                <a:gd name="T67" fmla="*/ 159 h 323"/>
                <a:gd name="T68" fmla="*/ 121 w 472"/>
                <a:gd name="T69" fmla="*/ 76 h 323"/>
                <a:gd name="T70" fmla="*/ 184 w 472"/>
                <a:gd name="T71" fmla="*/ 43 h 323"/>
                <a:gd name="T72" fmla="*/ 400 w 472"/>
                <a:gd name="T73" fmla="*/ 43 h 323"/>
                <a:gd name="T74" fmla="*/ 440 w 472"/>
                <a:gd name="T75" fmla="*/ 83 h 323"/>
                <a:gd name="T76" fmla="*/ 440 w 472"/>
                <a:gd name="T77" fmla="*/ 189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72" h="323">
                  <a:moveTo>
                    <a:pt x="170" y="0"/>
                  </a:moveTo>
                  <a:cubicBezTo>
                    <a:pt x="148" y="0"/>
                    <a:pt x="119" y="14"/>
                    <a:pt x="106" y="32"/>
                  </a:cubicBezTo>
                  <a:cubicBezTo>
                    <a:pt x="25" y="138"/>
                    <a:pt x="25" y="138"/>
                    <a:pt x="25" y="138"/>
                  </a:cubicBezTo>
                  <a:cubicBezTo>
                    <a:pt x="11" y="155"/>
                    <a:pt x="0" y="188"/>
                    <a:pt x="0" y="210"/>
                  </a:cubicBezTo>
                  <a:cubicBezTo>
                    <a:pt x="0" y="283"/>
                    <a:pt x="0" y="283"/>
                    <a:pt x="0" y="283"/>
                  </a:cubicBezTo>
                  <a:cubicBezTo>
                    <a:pt x="0" y="305"/>
                    <a:pt x="15" y="323"/>
                    <a:pt x="33" y="323"/>
                  </a:cubicBezTo>
                  <a:cubicBezTo>
                    <a:pt x="51" y="323"/>
                    <a:pt x="66" y="321"/>
                    <a:pt x="66" y="319"/>
                  </a:cubicBezTo>
                  <a:cubicBezTo>
                    <a:pt x="66" y="319"/>
                    <a:pt x="66" y="319"/>
                    <a:pt x="66" y="317"/>
                  </a:cubicBezTo>
                  <a:cubicBezTo>
                    <a:pt x="66" y="288"/>
                    <a:pt x="88" y="265"/>
                    <a:pt x="117" y="265"/>
                  </a:cubicBezTo>
                  <a:cubicBezTo>
                    <a:pt x="145" y="265"/>
                    <a:pt x="168" y="288"/>
                    <a:pt x="168" y="317"/>
                  </a:cubicBezTo>
                  <a:cubicBezTo>
                    <a:pt x="168" y="319"/>
                    <a:pt x="168" y="319"/>
                    <a:pt x="168" y="319"/>
                  </a:cubicBezTo>
                  <a:cubicBezTo>
                    <a:pt x="168" y="321"/>
                    <a:pt x="185" y="323"/>
                    <a:pt x="207" y="323"/>
                  </a:cubicBezTo>
                  <a:cubicBezTo>
                    <a:pt x="296" y="323"/>
                    <a:pt x="296" y="323"/>
                    <a:pt x="296" y="323"/>
                  </a:cubicBezTo>
                  <a:cubicBezTo>
                    <a:pt x="318" y="323"/>
                    <a:pt x="336" y="321"/>
                    <a:pt x="336" y="319"/>
                  </a:cubicBezTo>
                  <a:cubicBezTo>
                    <a:pt x="336" y="319"/>
                    <a:pt x="336" y="319"/>
                    <a:pt x="336" y="317"/>
                  </a:cubicBezTo>
                  <a:cubicBezTo>
                    <a:pt x="336" y="288"/>
                    <a:pt x="359" y="265"/>
                    <a:pt x="387" y="265"/>
                  </a:cubicBezTo>
                  <a:cubicBezTo>
                    <a:pt x="415" y="265"/>
                    <a:pt x="438" y="288"/>
                    <a:pt x="438" y="317"/>
                  </a:cubicBezTo>
                  <a:cubicBezTo>
                    <a:pt x="438" y="319"/>
                    <a:pt x="438" y="319"/>
                    <a:pt x="438" y="319"/>
                  </a:cubicBezTo>
                  <a:cubicBezTo>
                    <a:pt x="438" y="321"/>
                    <a:pt x="445" y="323"/>
                    <a:pt x="455" y="323"/>
                  </a:cubicBezTo>
                  <a:cubicBezTo>
                    <a:pt x="464" y="323"/>
                    <a:pt x="472" y="305"/>
                    <a:pt x="472" y="283"/>
                  </a:cubicBezTo>
                  <a:cubicBezTo>
                    <a:pt x="472" y="40"/>
                    <a:pt x="472" y="40"/>
                    <a:pt x="472" y="40"/>
                  </a:cubicBezTo>
                  <a:cubicBezTo>
                    <a:pt x="472" y="18"/>
                    <a:pt x="454" y="0"/>
                    <a:pt x="432" y="0"/>
                  </a:cubicBezTo>
                  <a:lnTo>
                    <a:pt x="170" y="0"/>
                  </a:lnTo>
                  <a:close/>
                  <a:moveTo>
                    <a:pt x="440" y="189"/>
                  </a:moveTo>
                  <a:cubicBezTo>
                    <a:pt x="440" y="211"/>
                    <a:pt x="422" y="229"/>
                    <a:pt x="400" y="229"/>
                  </a:cubicBezTo>
                  <a:cubicBezTo>
                    <a:pt x="378" y="229"/>
                    <a:pt x="378" y="229"/>
                    <a:pt x="378" y="229"/>
                  </a:cubicBezTo>
                  <a:cubicBezTo>
                    <a:pt x="356" y="229"/>
                    <a:pt x="338" y="241"/>
                    <a:pt x="338" y="254"/>
                  </a:cubicBezTo>
                  <a:cubicBezTo>
                    <a:pt x="338" y="268"/>
                    <a:pt x="320" y="279"/>
                    <a:pt x="298" y="279"/>
                  </a:cubicBezTo>
                  <a:cubicBezTo>
                    <a:pt x="240" y="279"/>
                    <a:pt x="240" y="279"/>
                    <a:pt x="240" y="279"/>
                  </a:cubicBezTo>
                  <a:cubicBezTo>
                    <a:pt x="218" y="279"/>
                    <a:pt x="200" y="261"/>
                    <a:pt x="200" y="239"/>
                  </a:cubicBezTo>
                  <a:cubicBezTo>
                    <a:pt x="200" y="231"/>
                    <a:pt x="200" y="231"/>
                    <a:pt x="200" y="231"/>
                  </a:cubicBezTo>
                  <a:cubicBezTo>
                    <a:pt x="200" y="209"/>
                    <a:pt x="182" y="191"/>
                    <a:pt x="160" y="191"/>
                  </a:cubicBezTo>
                  <a:cubicBezTo>
                    <a:pt x="81" y="191"/>
                    <a:pt x="81" y="191"/>
                    <a:pt x="81" y="191"/>
                  </a:cubicBezTo>
                  <a:cubicBezTo>
                    <a:pt x="59" y="191"/>
                    <a:pt x="52" y="177"/>
                    <a:pt x="64" y="159"/>
                  </a:cubicBezTo>
                  <a:cubicBezTo>
                    <a:pt x="121" y="76"/>
                    <a:pt x="121" y="76"/>
                    <a:pt x="121" y="76"/>
                  </a:cubicBezTo>
                  <a:cubicBezTo>
                    <a:pt x="134" y="58"/>
                    <a:pt x="162" y="43"/>
                    <a:pt x="184" y="43"/>
                  </a:cubicBezTo>
                  <a:cubicBezTo>
                    <a:pt x="400" y="43"/>
                    <a:pt x="400" y="43"/>
                    <a:pt x="400" y="43"/>
                  </a:cubicBezTo>
                  <a:cubicBezTo>
                    <a:pt x="422" y="43"/>
                    <a:pt x="440" y="61"/>
                    <a:pt x="440" y="83"/>
                  </a:cubicBezTo>
                  <a:lnTo>
                    <a:pt x="440" y="18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endParaRPr>
            </a:p>
          </p:txBody>
        </p:sp>
        <p:sp>
          <p:nvSpPr>
            <p:cNvPr id="92" name="Freeform 410">
              <a:extLst>
                <a:ext uri="{FF2B5EF4-FFF2-40B4-BE49-F238E27FC236}">
                  <a16:creationId xmlns:a16="http://schemas.microsoft.com/office/drawing/2014/main" id="{4F8C9EE9-2DF8-4253-9D27-7E9B5D97C42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77937" y="1028700"/>
              <a:ext cx="334962" cy="330200"/>
            </a:xfrm>
            <a:custGeom>
              <a:avLst/>
              <a:gdLst>
                <a:gd name="T0" fmla="*/ 89 w 89"/>
                <a:gd name="T1" fmla="*/ 44 h 88"/>
                <a:gd name="T2" fmla="*/ 45 w 89"/>
                <a:gd name="T3" fmla="*/ 88 h 88"/>
                <a:gd name="T4" fmla="*/ 0 w 89"/>
                <a:gd name="T5" fmla="*/ 44 h 88"/>
                <a:gd name="T6" fmla="*/ 45 w 89"/>
                <a:gd name="T7" fmla="*/ 0 h 88"/>
                <a:gd name="T8" fmla="*/ 89 w 89"/>
                <a:gd name="T9" fmla="*/ 44 h 88"/>
                <a:gd name="T10" fmla="*/ 45 w 89"/>
                <a:gd name="T11" fmla="*/ 20 h 88"/>
                <a:gd name="T12" fmla="*/ 21 w 89"/>
                <a:gd name="T13" fmla="*/ 44 h 88"/>
                <a:gd name="T14" fmla="*/ 45 w 89"/>
                <a:gd name="T15" fmla="*/ 68 h 88"/>
                <a:gd name="T16" fmla="*/ 69 w 89"/>
                <a:gd name="T17" fmla="*/ 44 h 88"/>
                <a:gd name="T18" fmla="*/ 45 w 89"/>
                <a:gd name="T19" fmla="*/ 2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88">
                  <a:moveTo>
                    <a:pt x="89" y="44"/>
                  </a:moveTo>
                  <a:cubicBezTo>
                    <a:pt x="89" y="68"/>
                    <a:pt x="69" y="88"/>
                    <a:pt x="45" y="88"/>
                  </a:cubicBezTo>
                  <a:cubicBezTo>
                    <a:pt x="20" y="88"/>
                    <a:pt x="0" y="68"/>
                    <a:pt x="0" y="44"/>
                  </a:cubicBezTo>
                  <a:cubicBezTo>
                    <a:pt x="0" y="19"/>
                    <a:pt x="20" y="0"/>
                    <a:pt x="45" y="0"/>
                  </a:cubicBezTo>
                  <a:cubicBezTo>
                    <a:pt x="69" y="0"/>
                    <a:pt x="89" y="19"/>
                    <a:pt x="89" y="44"/>
                  </a:cubicBezTo>
                  <a:close/>
                  <a:moveTo>
                    <a:pt x="45" y="20"/>
                  </a:moveTo>
                  <a:cubicBezTo>
                    <a:pt x="31" y="20"/>
                    <a:pt x="21" y="30"/>
                    <a:pt x="21" y="44"/>
                  </a:cubicBezTo>
                  <a:cubicBezTo>
                    <a:pt x="21" y="57"/>
                    <a:pt x="31" y="68"/>
                    <a:pt x="45" y="68"/>
                  </a:cubicBezTo>
                  <a:cubicBezTo>
                    <a:pt x="58" y="68"/>
                    <a:pt x="69" y="57"/>
                    <a:pt x="69" y="44"/>
                  </a:cubicBezTo>
                  <a:cubicBezTo>
                    <a:pt x="69" y="30"/>
                    <a:pt x="58" y="20"/>
                    <a:pt x="45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endParaRPr>
            </a:p>
          </p:txBody>
        </p:sp>
        <p:sp>
          <p:nvSpPr>
            <p:cNvPr id="93" name="Oval 411">
              <a:extLst>
                <a:ext uri="{FF2B5EF4-FFF2-40B4-BE49-F238E27FC236}">
                  <a16:creationId xmlns:a16="http://schemas.microsoft.com/office/drawing/2014/main" id="{2605618B-36A0-4D09-AC15-2355ED6B67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4762" y="233363"/>
              <a:ext cx="184150" cy="17938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endParaRPr>
            </a:p>
          </p:txBody>
        </p:sp>
        <p:sp>
          <p:nvSpPr>
            <p:cNvPr id="94" name="Freeform 412">
              <a:extLst>
                <a:ext uri="{FF2B5EF4-FFF2-40B4-BE49-F238E27FC236}">
                  <a16:creationId xmlns:a16="http://schemas.microsoft.com/office/drawing/2014/main" id="{AFF4362C-D213-43CC-96A2-372AB6A536C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5375" y="447675"/>
              <a:ext cx="358775" cy="569913"/>
            </a:xfrm>
            <a:custGeom>
              <a:avLst/>
              <a:gdLst>
                <a:gd name="T0" fmla="*/ 96 w 96"/>
                <a:gd name="T1" fmla="*/ 80 h 152"/>
                <a:gd name="T2" fmla="*/ 96 w 96"/>
                <a:gd name="T3" fmla="*/ 23 h 152"/>
                <a:gd name="T4" fmla="*/ 73 w 96"/>
                <a:gd name="T5" fmla="*/ 0 h 152"/>
                <a:gd name="T6" fmla="*/ 49 w 96"/>
                <a:gd name="T7" fmla="*/ 23 h 152"/>
                <a:gd name="T8" fmla="*/ 49 w 96"/>
                <a:gd name="T9" fmla="*/ 74 h 152"/>
                <a:gd name="T10" fmla="*/ 15 w 96"/>
                <a:gd name="T11" fmla="*/ 74 h 152"/>
                <a:gd name="T12" fmla="*/ 0 w 96"/>
                <a:gd name="T13" fmla="*/ 88 h 152"/>
                <a:gd name="T14" fmla="*/ 1 w 96"/>
                <a:gd name="T15" fmla="*/ 138 h 152"/>
                <a:gd name="T16" fmla="*/ 13 w 96"/>
                <a:gd name="T17" fmla="*/ 151 h 152"/>
                <a:gd name="T18" fmla="*/ 27 w 96"/>
                <a:gd name="T19" fmla="*/ 139 h 152"/>
                <a:gd name="T20" fmla="*/ 29 w 96"/>
                <a:gd name="T21" fmla="*/ 104 h 152"/>
                <a:gd name="T22" fmla="*/ 73 w 96"/>
                <a:gd name="T23" fmla="*/ 104 h 152"/>
                <a:gd name="T24" fmla="*/ 96 w 96"/>
                <a:gd name="T25" fmla="*/ 8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6" h="152">
                  <a:moveTo>
                    <a:pt x="96" y="80"/>
                  </a:moveTo>
                  <a:cubicBezTo>
                    <a:pt x="96" y="23"/>
                    <a:pt x="96" y="23"/>
                    <a:pt x="96" y="23"/>
                  </a:cubicBezTo>
                  <a:cubicBezTo>
                    <a:pt x="96" y="10"/>
                    <a:pt x="86" y="0"/>
                    <a:pt x="73" y="0"/>
                  </a:cubicBezTo>
                  <a:cubicBezTo>
                    <a:pt x="59" y="0"/>
                    <a:pt x="49" y="10"/>
                    <a:pt x="49" y="23"/>
                  </a:cubicBezTo>
                  <a:cubicBezTo>
                    <a:pt x="49" y="74"/>
                    <a:pt x="49" y="74"/>
                    <a:pt x="49" y="74"/>
                  </a:cubicBezTo>
                  <a:cubicBezTo>
                    <a:pt x="15" y="74"/>
                    <a:pt x="15" y="74"/>
                    <a:pt x="15" y="74"/>
                  </a:cubicBezTo>
                  <a:cubicBezTo>
                    <a:pt x="6" y="74"/>
                    <a:pt x="0" y="80"/>
                    <a:pt x="0" y="88"/>
                  </a:cubicBezTo>
                  <a:cubicBezTo>
                    <a:pt x="1" y="138"/>
                    <a:pt x="1" y="138"/>
                    <a:pt x="1" y="138"/>
                  </a:cubicBezTo>
                  <a:cubicBezTo>
                    <a:pt x="1" y="145"/>
                    <a:pt x="6" y="151"/>
                    <a:pt x="13" y="151"/>
                  </a:cubicBezTo>
                  <a:cubicBezTo>
                    <a:pt x="21" y="152"/>
                    <a:pt x="27" y="146"/>
                    <a:pt x="27" y="139"/>
                  </a:cubicBezTo>
                  <a:cubicBezTo>
                    <a:pt x="29" y="104"/>
                    <a:pt x="29" y="104"/>
                    <a:pt x="29" y="104"/>
                  </a:cubicBezTo>
                  <a:cubicBezTo>
                    <a:pt x="29" y="104"/>
                    <a:pt x="71" y="104"/>
                    <a:pt x="73" y="104"/>
                  </a:cubicBezTo>
                  <a:cubicBezTo>
                    <a:pt x="86" y="104"/>
                    <a:pt x="96" y="93"/>
                    <a:pt x="96" y="8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endParaRPr>
            </a:p>
          </p:txBody>
        </p:sp>
        <p:sp>
          <p:nvSpPr>
            <p:cNvPr id="95" name="Oval 413">
              <a:extLst>
                <a:ext uri="{FF2B5EF4-FFF2-40B4-BE49-F238E27FC236}">
                  <a16:creationId xmlns:a16="http://schemas.microsoft.com/office/drawing/2014/main" id="{884E4922-7D9B-41A4-AC04-80F9EE2AF1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7112" y="219075"/>
              <a:ext cx="173037" cy="1682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endParaRPr>
            </a:p>
          </p:txBody>
        </p:sp>
        <p:sp>
          <p:nvSpPr>
            <p:cNvPr id="96" name="Freeform 414">
              <a:extLst>
                <a:ext uri="{FF2B5EF4-FFF2-40B4-BE49-F238E27FC236}">
                  <a16:creationId xmlns:a16="http://schemas.microsoft.com/office/drawing/2014/main" id="{7E67895E-393D-4964-9E57-D711DE3F1357}"/>
                </a:ext>
              </a:extLst>
            </p:cNvPr>
            <p:cNvSpPr>
              <a:spLocks/>
            </p:cNvSpPr>
            <p:nvPr/>
          </p:nvSpPr>
          <p:spPr bwMode="auto">
            <a:xfrm>
              <a:off x="865187" y="431800"/>
              <a:ext cx="338137" cy="536575"/>
            </a:xfrm>
            <a:custGeom>
              <a:avLst/>
              <a:gdLst>
                <a:gd name="T0" fmla="*/ 52 w 90"/>
                <a:gd name="T1" fmla="*/ 86 h 143"/>
                <a:gd name="T2" fmla="*/ 66 w 90"/>
                <a:gd name="T3" fmla="*/ 72 h 143"/>
                <a:gd name="T4" fmla="*/ 90 w 90"/>
                <a:gd name="T5" fmla="*/ 72 h 143"/>
                <a:gd name="T6" fmla="*/ 90 w 90"/>
                <a:gd name="T7" fmla="*/ 22 h 143"/>
                <a:gd name="T8" fmla="*/ 68 w 90"/>
                <a:gd name="T9" fmla="*/ 0 h 143"/>
                <a:gd name="T10" fmla="*/ 46 w 90"/>
                <a:gd name="T11" fmla="*/ 22 h 143"/>
                <a:gd name="T12" fmla="*/ 46 w 90"/>
                <a:gd name="T13" fmla="*/ 69 h 143"/>
                <a:gd name="T14" fmla="*/ 14 w 90"/>
                <a:gd name="T15" fmla="*/ 69 h 143"/>
                <a:gd name="T16" fmla="*/ 0 w 90"/>
                <a:gd name="T17" fmla="*/ 83 h 143"/>
                <a:gd name="T18" fmla="*/ 1 w 90"/>
                <a:gd name="T19" fmla="*/ 130 h 143"/>
                <a:gd name="T20" fmla="*/ 12 w 90"/>
                <a:gd name="T21" fmla="*/ 142 h 143"/>
                <a:gd name="T22" fmla="*/ 25 w 90"/>
                <a:gd name="T23" fmla="*/ 130 h 143"/>
                <a:gd name="T24" fmla="*/ 28 w 90"/>
                <a:gd name="T25" fmla="*/ 97 h 143"/>
                <a:gd name="T26" fmla="*/ 53 w 90"/>
                <a:gd name="T27" fmla="*/ 97 h 143"/>
                <a:gd name="T28" fmla="*/ 52 w 90"/>
                <a:gd name="T29" fmla="*/ 86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0" h="143">
                  <a:moveTo>
                    <a:pt x="52" y="86"/>
                  </a:moveTo>
                  <a:cubicBezTo>
                    <a:pt x="52" y="78"/>
                    <a:pt x="59" y="72"/>
                    <a:pt x="66" y="72"/>
                  </a:cubicBezTo>
                  <a:cubicBezTo>
                    <a:pt x="66" y="72"/>
                    <a:pt x="66" y="72"/>
                    <a:pt x="90" y="72"/>
                  </a:cubicBezTo>
                  <a:cubicBezTo>
                    <a:pt x="90" y="22"/>
                    <a:pt x="90" y="22"/>
                    <a:pt x="90" y="22"/>
                  </a:cubicBezTo>
                  <a:cubicBezTo>
                    <a:pt x="90" y="10"/>
                    <a:pt x="80" y="0"/>
                    <a:pt x="68" y="0"/>
                  </a:cubicBezTo>
                  <a:cubicBezTo>
                    <a:pt x="55" y="0"/>
                    <a:pt x="46" y="10"/>
                    <a:pt x="46" y="22"/>
                  </a:cubicBezTo>
                  <a:cubicBezTo>
                    <a:pt x="46" y="69"/>
                    <a:pt x="46" y="69"/>
                    <a:pt x="46" y="69"/>
                  </a:cubicBezTo>
                  <a:cubicBezTo>
                    <a:pt x="14" y="69"/>
                    <a:pt x="14" y="69"/>
                    <a:pt x="14" y="69"/>
                  </a:cubicBezTo>
                  <a:cubicBezTo>
                    <a:pt x="6" y="69"/>
                    <a:pt x="0" y="75"/>
                    <a:pt x="0" y="83"/>
                  </a:cubicBezTo>
                  <a:cubicBezTo>
                    <a:pt x="1" y="130"/>
                    <a:pt x="1" y="130"/>
                    <a:pt x="1" y="130"/>
                  </a:cubicBezTo>
                  <a:cubicBezTo>
                    <a:pt x="1" y="136"/>
                    <a:pt x="6" y="142"/>
                    <a:pt x="12" y="142"/>
                  </a:cubicBezTo>
                  <a:cubicBezTo>
                    <a:pt x="19" y="143"/>
                    <a:pt x="25" y="137"/>
                    <a:pt x="25" y="130"/>
                  </a:cubicBezTo>
                  <a:cubicBezTo>
                    <a:pt x="28" y="97"/>
                    <a:pt x="28" y="97"/>
                    <a:pt x="28" y="97"/>
                  </a:cubicBezTo>
                  <a:cubicBezTo>
                    <a:pt x="28" y="97"/>
                    <a:pt x="41" y="97"/>
                    <a:pt x="53" y="97"/>
                  </a:cubicBezTo>
                  <a:cubicBezTo>
                    <a:pt x="52" y="94"/>
                    <a:pt x="52" y="90"/>
                    <a:pt x="52" y="8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endParaRPr>
            </a:p>
          </p:txBody>
        </p:sp>
      </p:grp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BBFCAE6F-7C54-4F44-A5A1-1CBB7C165E73}"/>
              </a:ext>
            </a:extLst>
          </p:cNvPr>
          <p:cNvSpPr/>
          <p:nvPr/>
        </p:nvSpPr>
        <p:spPr>
          <a:xfrm>
            <a:off x="8523411" y="6038507"/>
            <a:ext cx="2454580" cy="3877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914400">
              <a:lnSpc>
                <a:spcPct val="90000"/>
              </a:lnSpc>
              <a:defRPr/>
            </a:pPr>
            <a:r>
              <a:rPr kumimoji="1" lang="ja-JP" altLang="en-US" sz="1400" b="1" dirty="0">
                <a:solidFill>
                  <a:prstClr val="black"/>
                </a:solidFill>
                <a:latin typeface="Meiryo UI"/>
                <a:ea typeface="Meiryo UI"/>
              </a:rPr>
              <a:t>自動運転の電動バスや</a:t>
            </a:r>
            <a:r>
              <a:rPr kumimoji="1" lang="en-US" altLang="ja-JP" sz="1400" b="1" dirty="0">
                <a:solidFill>
                  <a:prstClr val="black"/>
                </a:solidFill>
                <a:latin typeface="Meiryo UI"/>
                <a:ea typeface="Meiryo UI"/>
              </a:rPr>
              <a:t>e-bike</a:t>
            </a:r>
            <a:r>
              <a:rPr kumimoji="1" lang="ja-JP" altLang="en-US" sz="1400" b="1" dirty="0">
                <a:solidFill>
                  <a:prstClr val="black"/>
                </a:solidFill>
                <a:latin typeface="Meiryo UI"/>
                <a:ea typeface="Meiryo UI"/>
              </a:rPr>
              <a:t>・グリスロ等による地域の足の確保</a:t>
            </a:r>
          </a:p>
        </p:txBody>
      </p:sp>
      <p:grpSp>
        <p:nvGrpSpPr>
          <p:cNvPr id="98" name="グループ化 97">
            <a:extLst>
              <a:ext uri="{FF2B5EF4-FFF2-40B4-BE49-F238E27FC236}">
                <a16:creationId xmlns:a16="http://schemas.microsoft.com/office/drawing/2014/main" id="{15CD1DD2-5710-4F86-A8ED-4ACFA1505239}"/>
              </a:ext>
            </a:extLst>
          </p:cNvPr>
          <p:cNvGrpSpPr/>
          <p:nvPr/>
        </p:nvGrpSpPr>
        <p:grpSpPr>
          <a:xfrm>
            <a:off x="2314922" y="1640252"/>
            <a:ext cx="4219506" cy="408880"/>
            <a:chOff x="7129387" y="1079775"/>
            <a:chExt cx="2908991" cy="525808"/>
          </a:xfrm>
          <a:solidFill>
            <a:srgbClr val="00B050">
              <a:alpha val="36000"/>
            </a:srgbClr>
          </a:solidFill>
        </p:grpSpPr>
        <p:grpSp>
          <p:nvGrpSpPr>
            <p:cNvPr id="99" name="グループ化 98">
              <a:extLst>
                <a:ext uri="{FF2B5EF4-FFF2-40B4-BE49-F238E27FC236}">
                  <a16:creationId xmlns:a16="http://schemas.microsoft.com/office/drawing/2014/main" id="{6E177571-3B8F-4299-82C3-4E66C1570C9A}"/>
                </a:ext>
              </a:extLst>
            </p:cNvPr>
            <p:cNvGrpSpPr/>
            <p:nvPr/>
          </p:nvGrpSpPr>
          <p:grpSpPr>
            <a:xfrm>
              <a:off x="8228544" y="1079775"/>
              <a:ext cx="1809834" cy="525808"/>
              <a:chOff x="7826788" y="1131146"/>
              <a:chExt cx="1809834" cy="525808"/>
            </a:xfrm>
            <a:grpFill/>
          </p:grpSpPr>
          <p:sp>
            <p:nvSpPr>
              <p:cNvPr id="105" name="Freeform 355">
                <a:extLst>
                  <a:ext uri="{FF2B5EF4-FFF2-40B4-BE49-F238E27FC236}">
                    <a16:creationId xmlns:a16="http://schemas.microsoft.com/office/drawing/2014/main" id="{580ECC3B-F382-498A-860F-317A5215FA4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826788" y="1365436"/>
                <a:ext cx="472250" cy="289595"/>
              </a:xfrm>
              <a:custGeom>
                <a:avLst/>
                <a:gdLst>
                  <a:gd name="T0" fmla="*/ 0 w 512"/>
                  <a:gd name="T1" fmla="*/ 314 h 314"/>
                  <a:gd name="T2" fmla="*/ 512 w 512"/>
                  <a:gd name="T3" fmla="*/ 314 h 314"/>
                  <a:gd name="T4" fmla="*/ 490 w 512"/>
                  <a:gd name="T5" fmla="*/ 209 h 314"/>
                  <a:gd name="T6" fmla="*/ 450 w 512"/>
                  <a:gd name="T7" fmla="*/ 189 h 314"/>
                  <a:gd name="T8" fmla="*/ 398 w 512"/>
                  <a:gd name="T9" fmla="*/ 107 h 314"/>
                  <a:gd name="T10" fmla="*/ 393 w 512"/>
                  <a:gd name="T11" fmla="*/ 112 h 314"/>
                  <a:gd name="T12" fmla="*/ 389 w 512"/>
                  <a:gd name="T13" fmla="*/ 107 h 314"/>
                  <a:gd name="T14" fmla="*/ 381 w 512"/>
                  <a:gd name="T15" fmla="*/ 103 h 314"/>
                  <a:gd name="T16" fmla="*/ 381 w 512"/>
                  <a:gd name="T17" fmla="*/ 103 h 314"/>
                  <a:gd name="T18" fmla="*/ 374 w 512"/>
                  <a:gd name="T19" fmla="*/ 106 h 314"/>
                  <a:gd name="T20" fmla="*/ 357 w 512"/>
                  <a:gd name="T21" fmla="*/ 125 h 314"/>
                  <a:gd name="T22" fmla="*/ 273 w 512"/>
                  <a:gd name="T23" fmla="*/ 0 h 314"/>
                  <a:gd name="T24" fmla="*/ 254 w 512"/>
                  <a:gd name="T25" fmla="*/ 0 h 314"/>
                  <a:gd name="T26" fmla="*/ 220 w 512"/>
                  <a:gd name="T27" fmla="*/ 29 h 314"/>
                  <a:gd name="T28" fmla="*/ 192 w 512"/>
                  <a:gd name="T29" fmla="*/ 68 h 314"/>
                  <a:gd name="T30" fmla="*/ 181 w 512"/>
                  <a:gd name="T31" fmla="*/ 62 h 314"/>
                  <a:gd name="T32" fmla="*/ 176 w 512"/>
                  <a:gd name="T33" fmla="*/ 60 h 314"/>
                  <a:gd name="T34" fmla="*/ 172 w 512"/>
                  <a:gd name="T35" fmla="*/ 62 h 314"/>
                  <a:gd name="T36" fmla="*/ 166 w 512"/>
                  <a:gd name="T37" fmla="*/ 58 h 314"/>
                  <a:gd name="T38" fmla="*/ 106 w 512"/>
                  <a:gd name="T39" fmla="*/ 111 h 314"/>
                  <a:gd name="T40" fmla="*/ 16 w 512"/>
                  <a:gd name="T41" fmla="*/ 187 h 314"/>
                  <a:gd name="T42" fmla="*/ 0 w 512"/>
                  <a:gd name="T43" fmla="*/ 314 h 314"/>
                  <a:gd name="T44" fmla="*/ 375 w 512"/>
                  <a:gd name="T45" fmla="*/ 159 h 314"/>
                  <a:gd name="T46" fmla="*/ 382 w 512"/>
                  <a:gd name="T47" fmla="*/ 126 h 314"/>
                  <a:gd name="T48" fmla="*/ 416 w 512"/>
                  <a:gd name="T49" fmla="*/ 175 h 314"/>
                  <a:gd name="T50" fmla="*/ 375 w 512"/>
                  <a:gd name="T51" fmla="*/ 159 h 314"/>
                  <a:gd name="T52" fmla="*/ 42 w 512"/>
                  <a:gd name="T53" fmla="*/ 209 h 314"/>
                  <a:gd name="T54" fmla="*/ 134 w 512"/>
                  <a:gd name="T55" fmla="*/ 132 h 314"/>
                  <a:gd name="T56" fmla="*/ 143 w 512"/>
                  <a:gd name="T57" fmla="*/ 129 h 314"/>
                  <a:gd name="T58" fmla="*/ 159 w 512"/>
                  <a:gd name="T59" fmla="*/ 133 h 314"/>
                  <a:gd name="T60" fmla="*/ 178 w 512"/>
                  <a:gd name="T61" fmla="*/ 80 h 314"/>
                  <a:gd name="T62" fmla="*/ 193 w 512"/>
                  <a:gd name="T63" fmla="*/ 89 h 314"/>
                  <a:gd name="T64" fmla="*/ 197 w 512"/>
                  <a:gd name="T65" fmla="*/ 90 h 314"/>
                  <a:gd name="T66" fmla="*/ 203 w 512"/>
                  <a:gd name="T67" fmla="*/ 86 h 314"/>
                  <a:gd name="T68" fmla="*/ 207 w 512"/>
                  <a:gd name="T69" fmla="*/ 81 h 314"/>
                  <a:gd name="T70" fmla="*/ 232 w 512"/>
                  <a:gd name="T71" fmla="*/ 98 h 314"/>
                  <a:gd name="T72" fmla="*/ 222 w 512"/>
                  <a:gd name="T73" fmla="*/ 60 h 314"/>
                  <a:gd name="T74" fmla="*/ 230 w 512"/>
                  <a:gd name="T75" fmla="*/ 49 h 314"/>
                  <a:gd name="T76" fmla="*/ 256 w 512"/>
                  <a:gd name="T77" fmla="*/ 27 h 314"/>
                  <a:gd name="T78" fmla="*/ 272 w 512"/>
                  <a:gd name="T79" fmla="*/ 101 h 314"/>
                  <a:gd name="T80" fmla="*/ 310 w 512"/>
                  <a:gd name="T81" fmla="*/ 119 h 314"/>
                  <a:gd name="T82" fmla="*/ 301 w 512"/>
                  <a:gd name="T83" fmla="*/ 153 h 314"/>
                  <a:gd name="T84" fmla="*/ 316 w 512"/>
                  <a:gd name="T85" fmla="*/ 159 h 314"/>
                  <a:gd name="T86" fmla="*/ 321 w 512"/>
                  <a:gd name="T87" fmla="*/ 164 h 314"/>
                  <a:gd name="T88" fmla="*/ 320 w 512"/>
                  <a:gd name="T89" fmla="*/ 171 h 314"/>
                  <a:gd name="T90" fmla="*/ 295 w 512"/>
                  <a:gd name="T91" fmla="*/ 212 h 314"/>
                  <a:gd name="T92" fmla="*/ 299 w 512"/>
                  <a:gd name="T93" fmla="*/ 171 h 314"/>
                  <a:gd name="T94" fmla="*/ 257 w 512"/>
                  <a:gd name="T95" fmla="*/ 145 h 314"/>
                  <a:gd name="T96" fmla="*/ 241 w 512"/>
                  <a:gd name="T97" fmla="*/ 136 h 314"/>
                  <a:gd name="T98" fmla="*/ 195 w 512"/>
                  <a:gd name="T99" fmla="*/ 109 h 314"/>
                  <a:gd name="T100" fmla="*/ 190 w 512"/>
                  <a:gd name="T101" fmla="*/ 110 h 314"/>
                  <a:gd name="T102" fmla="*/ 194 w 512"/>
                  <a:gd name="T103" fmla="*/ 157 h 314"/>
                  <a:gd name="T104" fmla="*/ 170 w 512"/>
                  <a:gd name="T105" fmla="*/ 175 h 314"/>
                  <a:gd name="T106" fmla="*/ 190 w 512"/>
                  <a:gd name="T107" fmla="*/ 203 h 314"/>
                  <a:gd name="T108" fmla="*/ 147 w 512"/>
                  <a:gd name="T109" fmla="*/ 256 h 314"/>
                  <a:gd name="T110" fmla="*/ 155 w 512"/>
                  <a:gd name="T111" fmla="*/ 191 h 314"/>
                  <a:gd name="T112" fmla="*/ 110 w 512"/>
                  <a:gd name="T113" fmla="*/ 229 h 314"/>
                  <a:gd name="T114" fmla="*/ 137 w 512"/>
                  <a:gd name="T115" fmla="*/ 179 h 314"/>
                  <a:gd name="T116" fmla="*/ 55 w 512"/>
                  <a:gd name="T117" fmla="*/ 251 h 314"/>
                  <a:gd name="T118" fmla="*/ 42 w 512"/>
                  <a:gd name="T119" fmla="*/ 209 h 3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512" h="314">
                    <a:moveTo>
                      <a:pt x="0" y="314"/>
                    </a:moveTo>
                    <a:cubicBezTo>
                      <a:pt x="512" y="314"/>
                      <a:pt x="512" y="314"/>
                      <a:pt x="512" y="314"/>
                    </a:cubicBezTo>
                    <a:cubicBezTo>
                      <a:pt x="490" y="209"/>
                      <a:pt x="490" y="209"/>
                      <a:pt x="490" y="209"/>
                    </a:cubicBezTo>
                    <a:cubicBezTo>
                      <a:pt x="450" y="189"/>
                      <a:pt x="450" y="189"/>
                      <a:pt x="450" y="189"/>
                    </a:cubicBezTo>
                    <a:cubicBezTo>
                      <a:pt x="398" y="107"/>
                      <a:pt x="398" y="107"/>
                      <a:pt x="398" y="107"/>
                    </a:cubicBezTo>
                    <a:cubicBezTo>
                      <a:pt x="393" y="112"/>
                      <a:pt x="393" y="112"/>
                      <a:pt x="393" y="112"/>
                    </a:cubicBezTo>
                    <a:cubicBezTo>
                      <a:pt x="389" y="107"/>
                      <a:pt x="389" y="107"/>
                      <a:pt x="389" y="107"/>
                    </a:cubicBezTo>
                    <a:cubicBezTo>
                      <a:pt x="387" y="104"/>
                      <a:pt x="384" y="103"/>
                      <a:pt x="381" y="103"/>
                    </a:cubicBezTo>
                    <a:cubicBezTo>
                      <a:pt x="381" y="103"/>
                      <a:pt x="381" y="103"/>
                      <a:pt x="381" y="103"/>
                    </a:cubicBezTo>
                    <a:cubicBezTo>
                      <a:pt x="378" y="103"/>
                      <a:pt x="375" y="104"/>
                      <a:pt x="374" y="106"/>
                    </a:cubicBezTo>
                    <a:cubicBezTo>
                      <a:pt x="357" y="125"/>
                      <a:pt x="357" y="125"/>
                      <a:pt x="357" y="125"/>
                    </a:cubicBezTo>
                    <a:cubicBezTo>
                      <a:pt x="273" y="0"/>
                      <a:pt x="273" y="0"/>
                      <a:pt x="273" y="0"/>
                    </a:cubicBezTo>
                    <a:cubicBezTo>
                      <a:pt x="254" y="0"/>
                      <a:pt x="254" y="0"/>
                      <a:pt x="254" y="0"/>
                    </a:cubicBezTo>
                    <a:cubicBezTo>
                      <a:pt x="249" y="4"/>
                      <a:pt x="220" y="29"/>
                      <a:pt x="220" y="29"/>
                    </a:cubicBezTo>
                    <a:cubicBezTo>
                      <a:pt x="192" y="68"/>
                      <a:pt x="192" y="68"/>
                      <a:pt x="192" y="68"/>
                    </a:cubicBezTo>
                    <a:cubicBezTo>
                      <a:pt x="181" y="62"/>
                      <a:pt x="181" y="62"/>
                      <a:pt x="181" y="62"/>
                    </a:cubicBezTo>
                    <a:cubicBezTo>
                      <a:pt x="180" y="61"/>
                      <a:pt x="178" y="60"/>
                      <a:pt x="176" y="60"/>
                    </a:cubicBezTo>
                    <a:cubicBezTo>
                      <a:pt x="175" y="60"/>
                      <a:pt x="173" y="61"/>
                      <a:pt x="172" y="62"/>
                    </a:cubicBezTo>
                    <a:cubicBezTo>
                      <a:pt x="166" y="58"/>
                      <a:pt x="166" y="58"/>
                      <a:pt x="166" y="58"/>
                    </a:cubicBezTo>
                    <a:cubicBezTo>
                      <a:pt x="106" y="111"/>
                      <a:pt x="106" y="111"/>
                      <a:pt x="106" y="111"/>
                    </a:cubicBezTo>
                    <a:cubicBezTo>
                      <a:pt x="16" y="187"/>
                      <a:pt x="16" y="187"/>
                      <a:pt x="16" y="187"/>
                    </a:cubicBezTo>
                    <a:lnTo>
                      <a:pt x="0" y="314"/>
                    </a:lnTo>
                    <a:close/>
                    <a:moveTo>
                      <a:pt x="375" y="159"/>
                    </a:moveTo>
                    <a:cubicBezTo>
                      <a:pt x="382" y="126"/>
                      <a:pt x="382" y="126"/>
                      <a:pt x="382" y="126"/>
                    </a:cubicBezTo>
                    <a:cubicBezTo>
                      <a:pt x="416" y="175"/>
                      <a:pt x="416" y="175"/>
                      <a:pt x="416" y="175"/>
                    </a:cubicBezTo>
                    <a:lnTo>
                      <a:pt x="375" y="159"/>
                    </a:lnTo>
                    <a:close/>
                    <a:moveTo>
                      <a:pt x="42" y="209"/>
                    </a:moveTo>
                    <a:cubicBezTo>
                      <a:pt x="134" y="132"/>
                      <a:pt x="134" y="132"/>
                      <a:pt x="134" y="132"/>
                    </a:cubicBezTo>
                    <a:cubicBezTo>
                      <a:pt x="136" y="129"/>
                      <a:pt x="139" y="128"/>
                      <a:pt x="143" y="129"/>
                    </a:cubicBezTo>
                    <a:cubicBezTo>
                      <a:pt x="159" y="133"/>
                      <a:pt x="159" y="133"/>
                      <a:pt x="159" y="133"/>
                    </a:cubicBezTo>
                    <a:cubicBezTo>
                      <a:pt x="178" y="80"/>
                      <a:pt x="178" y="80"/>
                      <a:pt x="178" y="80"/>
                    </a:cubicBezTo>
                    <a:cubicBezTo>
                      <a:pt x="193" y="89"/>
                      <a:pt x="193" y="89"/>
                      <a:pt x="193" y="89"/>
                    </a:cubicBezTo>
                    <a:cubicBezTo>
                      <a:pt x="194" y="89"/>
                      <a:pt x="196" y="90"/>
                      <a:pt x="197" y="90"/>
                    </a:cubicBezTo>
                    <a:cubicBezTo>
                      <a:pt x="199" y="90"/>
                      <a:pt x="202" y="88"/>
                      <a:pt x="203" y="86"/>
                    </a:cubicBezTo>
                    <a:cubicBezTo>
                      <a:pt x="207" y="81"/>
                      <a:pt x="207" y="81"/>
                      <a:pt x="207" y="81"/>
                    </a:cubicBezTo>
                    <a:cubicBezTo>
                      <a:pt x="218" y="91"/>
                      <a:pt x="236" y="106"/>
                      <a:pt x="232" y="98"/>
                    </a:cubicBezTo>
                    <a:cubicBezTo>
                      <a:pt x="227" y="90"/>
                      <a:pt x="224" y="69"/>
                      <a:pt x="222" y="60"/>
                    </a:cubicBezTo>
                    <a:cubicBezTo>
                      <a:pt x="230" y="49"/>
                      <a:pt x="230" y="49"/>
                      <a:pt x="230" y="49"/>
                    </a:cubicBezTo>
                    <a:cubicBezTo>
                      <a:pt x="239" y="41"/>
                      <a:pt x="252" y="31"/>
                      <a:pt x="256" y="27"/>
                    </a:cubicBezTo>
                    <a:cubicBezTo>
                      <a:pt x="272" y="101"/>
                      <a:pt x="272" y="101"/>
                      <a:pt x="272" y="101"/>
                    </a:cubicBezTo>
                    <a:cubicBezTo>
                      <a:pt x="310" y="119"/>
                      <a:pt x="310" y="119"/>
                      <a:pt x="310" y="119"/>
                    </a:cubicBezTo>
                    <a:cubicBezTo>
                      <a:pt x="301" y="153"/>
                      <a:pt x="301" y="153"/>
                      <a:pt x="301" y="153"/>
                    </a:cubicBezTo>
                    <a:cubicBezTo>
                      <a:pt x="316" y="159"/>
                      <a:pt x="316" y="159"/>
                      <a:pt x="316" y="159"/>
                    </a:cubicBezTo>
                    <a:cubicBezTo>
                      <a:pt x="318" y="160"/>
                      <a:pt x="320" y="161"/>
                      <a:pt x="321" y="164"/>
                    </a:cubicBezTo>
                    <a:cubicBezTo>
                      <a:pt x="322" y="166"/>
                      <a:pt x="321" y="169"/>
                      <a:pt x="320" y="171"/>
                    </a:cubicBezTo>
                    <a:cubicBezTo>
                      <a:pt x="295" y="212"/>
                      <a:pt x="295" y="212"/>
                      <a:pt x="295" y="212"/>
                    </a:cubicBezTo>
                    <a:cubicBezTo>
                      <a:pt x="299" y="171"/>
                      <a:pt x="299" y="171"/>
                      <a:pt x="299" y="171"/>
                    </a:cubicBezTo>
                    <a:cubicBezTo>
                      <a:pt x="257" y="145"/>
                      <a:pt x="257" y="145"/>
                      <a:pt x="257" y="145"/>
                    </a:cubicBezTo>
                    <a:cubicBezTo>
                      <a:pt x="241" y="136"/>
                      <a:pt x="241" y="136"/>
                      <a:pt x="241" y="136"/>
                    </a:cubicBezTo>
                    <a:cubicBezTo>
                      <a:pt x="195" y="109"/>
                      <a:pt x="195" y="109"/>
                      <a:pt x="195" y="109"/>
                    </a:cubicBezTo>
                    <a:cubicBezTo>
                      <a:pt x="193" y="109"/>
                      <a:pt x="191" y="109"/>
                      <a:pt x="190" y="110"/>
                    </a:cubicBezTo>
                    <a:cubicBezTo>
                      <a:pt x="188" y="111"/>
                      <a:pt x="194" y="155"/>
                      <a:pt x="194" y="157"/>
                    </a:cubicBezTo>
                    <a:cubicBezTo>
                      <a:pt x="194" y="157"/>
                      <a:pt x="169" y="167"/>
                      <a:pt x="170" y="175"/>
                    </a:cubicBezTo>
                    <a:cubicBezTo>
                      <a:pt x="171" y="182"/>
                      <a:pt x="190" y="203"/>
                      <a:pt x="190" y="203"/>
                    </a:cubicBezTo>
                    <a:cubicBezTo>
                      <a:pt x="147" y="256"/>
                      <a:pt x="147" y="256"/>
                      <a:pt x="147" y="256"/>
                    </a:cubicBezTo>
                    <a:cubicBezTo>
                      <a:pt x="155" y="191"/>
                      <a:pt x="155" y="191"/>
                      <a:pt x="155" y="191"/>
                    </a:cubicBezTo>
                    <a:cubicBezTo>
                      <a:pt x="110" y="229"/>
                      <a:pt x="110" y="229"/>
                      <a:pt x="110" y="229"/>
                    </a:cubicBezTo>
                    <a:cubicBezTo>
                      <a:pt x="108" y="227"/>
                      <a:pt x="140" y="180"/>
                      <a:pt x="137" y="179"/>
                    </a:cubicBezTo>
                    <a:cubicBezTo>
                      <a:pt x="135" y="179"/>
                      <a:pt x="57" y="250"/>
                      <a:pt x="55" y="251"/>
                    </a:cubicBezTo>
                    <a:lnTo>
                      <a:pt x="42" y="209"/>
                    </a:lnTo>
                    <a:close/>
                  </a:path>
                </a:pathLst>
              </a:custGeom>
              <a:solidFill>
                <a:srgbClr val="00B050">
                  <a:alpha val="28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00401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anose="020B0600070205080204" pitchFamily="50" charset="-128"/>
                </a:endParaRPr>
              </a:p>
            </p:txBody>
          </p:sp>
          <p:grpSp>
            <p:nvGrpSpPr>
              <p:cNvPr id="106" name="グループ化 105">
                <a:extLst>
                  <a:ext uri="{FF2B5EF4-FFF2-40B4-BE49-F238E27FC236}">
                    <a16:creationId xmlns:a16="http://schemas.microsoft.com/office/drawing/2014/main" id="{C874DF3A-4170-41E3-865C-BAD968376C6F}"/>
                  </a:ext>
                </a:extLst>
              </p:cNvPr>
              <p:cNvGrpSpPr/>
              <p:nvPr/>
            </p:nvGrpSpPr>
            <p:grpSpPr>
              <a:xfrm>
                <a:off x="8273509" y="1131146"/>
                <a:ext cx="1363113" cy="525808"/>
                <a:chOff x="7546559" y="1128465"/>
                <a:chExt cx="3050808" cy="1176819"/>
              </a:xfrm>
              <a:grpFill/>
            </p:grpSpPr>
            <p:sp>
              <p:nvSpPr>
                <p:cNvPr id="107" name="Freeform 354">
                  <a:extLst>
                    <a:ext uri="{FF2B5EF4-FFF2-40B4-BE49-F238E27FC236}">
                      <a16:creationId xmlns:a16="http://schemas.microsoft.com/office/drawing/2014/main" id="{2FC9E6CA-7510-4275-BE25-7DB6EB6A763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546559" y="1128465"/>
                  <a:ext cx="1777401" cy="1176819"/>
                </a:xfrm>
                <a:custGeom>
                  <a:avLst/>
                  <a:gdLst>
                    <a:gd name="T0" fmla="*/ 443 w 512"/>
                    <a:gd name="T1" fmla="*/ 178 h 314"/>
                    <a:gd name="T2" fmla="*/ 406 w 512"/>
                    <a:gd name="T3" fmla="*/ 111 h 314"/>
                    <a:gd name="T4" fmla="*/ 347 w 512"/>
                    <a:gd name="T5" fmla="*/ 58 h 314"/>
                    <a:gd name="T6" fmla="*/ 341 w 512"/>
                    <a:gd name="T7" fmla="*/ 62 h 314"/>
                    <a:gd name="T8" fmla="*/ 336 w 512"/>
                    <a:gd name="T9" fmla="*/ 60 h 314"/>
                    <a:gd name="T10" fmla="*/ 331 w 512"/>
                    <a:gd name="T11" fmla="*/ 62 h 314"/>
                    <a:gd name="T12" fmla="*/ 321 w 512"/>
                    <a:gd name="T13" fmla="*/ 68 h 314"/>
                    <a:gd name="T14" fmla="*/ 292 w 512"/>
                    <a:gd name="T15" fmla="*/ 29 h 314"/>
                    <a:gd name="T16" fmla="*/ 259 w 512"/>
                    <a:gd name="T17" fmla="*/ 0 h 314"/>
                    <a:gd name="T18" fmla="*/ 240 w 512"/>
                    <a:gd name="T19" fmla="*/ 0 h 314"/>
                    <a:gd name="T20" fmla="*/ 155 w 512"/>
                    <a:gd name="T21" fmla="*/ 125 h 314"/>
                    <a:gd name="T22" fmla="*/ 139 w 512"/>
                    <a:gd name="T23" fmla="*/ 106 h 314"/>
                    <a:gd name="T24" fmla="*/ 131 w 512"/>
                    <a:gd name="T25" fmla="*/ 103 h 314"/>
                    <a:gd name="T26" fmla="*/ 131 w 512"/>
                    <a:gd name="T27" fmla="*/ 103 h 314"/>
                    <a:gd name="T28" fmla="*/ 124 w 512"/>
                    <a:gd name="T29" fmla="*/ 106 h 314"/>
                    <a:gd name="T30" fmla="*/ 119 w 512"/>
                    <a:gd name="T31" fmla="*/ 112 h 314"/>
                    <a:gd name="T32" fmla="*/ 115 w 512"/>
                    <a:gd name="T33" fmla="*/ 106 h 314"/>
                    <a:gd name="T34" fmla="*/ 75 w 512"/>
                    <a:gd name="T35" fmla="*/ 158 h 314"/>
                    <a:gd name="T36" fmla="*/ 37 w 512"/>
                    <a:gd name="T37" fmla="*/ 211 h 314"/>
                    <a:gd name="T38" fmla="*/ 0 w 512"/>
                    <a:gd name="T39" fmla="*/ 314 h 314"/>
                    <a:gd name="T40" fmla="*/ 512 w 512"/>
                    <a:gd name="T41" fmla="*/ 314 h 314"/>
                    <a:gd name="T42" fmla="*/ 443 w 512"/>
                    <a:gd name="T43" fmla="*/ 178 h 314"/>
                    <a:gd name="T44" fmla="*/ 96 w 512"/>
                    <a:gd name="T45" fmla="*/ 175 h 314"/>
                    <a:gd name="T46" fmla="*/ 130 w 512"/>
                    <a:gd name="T47" fmla="*/ 126 h 314"/>
                    <a:gd name="T48" fmla="*/ 137 w 512"/>
                    <a:gd name="T49" fmla="*/ 159 h 314"/>
                    <a:gd name="T50" fmla="*/ 96 w 512"/>
                    <a:gd name="T51" fmla="*/ 175 h 314"/>
                    <a:gd name="T52" fmla="*/ 382 w 512"/>
                    <a:gd name="T53" fmla="*/ 180 h 314"/>
                    <a:gd name="T54" fmla="*/ 375 w 512"/>
                    <a:gd name="T55" fmla="*/ 179 h 314"/>
                    <a:gd name="T56" fmla="*/ 370 w 512"/>
                    <a:gd name="T57" fmla="*/ 184 h 314"/>
                    <a:gd name="T58" fmla="*/ 358 w 512"/>
                    <a:gd name="T59" fmla="*/ 207 h 314"/>
                    <a:gd name="T60" fmla="*/ 365 w 512"/>
                    <a:gd name="T61" fmla="*/ 256 h 314"/>
                    <a:gd name="T62" fmla="*/ 323 w 512"/>
                    <a:gd name="T63" fmla="*/ 203 h 314"/>
                    <a:gd name="T64" fmla="*/ 308 w 512"/>
                    <a:gd name="T65" fmla="*/ 172 h 314"/>
                    <a:gd name="T66" fmla="*/ 324 w 512"/>
                    <a:gd name="T67" fmla="*/ 115 h 314"/>
                    <a:gd name="T68" fmla="*/ 322 w 512"/>
                    <a:gd name="T69" fmla="*/ 110 h 314"/>
                    <a:gd name="T70" fmla="*/ 317 w 512"/>
                    <a:gd name="T71" fmla="*/ 109 h 314"/>
                    <a:gd name="T72" fmla="*/ 272 w 512"/>
                    <a:gd name="T73" fmla="*/ 136 h 314"/>
                    <a:gd name="T74" fmla="*/ 235 w 512"/>
                    <a:gd name="T75" fmla="*/ 162 h 314"/>
                    <a:gd name="T76" fmla="*/ 213 w 512"/>
                    <a:gd name="T77" fmla="*/ 171 h 314"/>
                    <a:gd name="T78" fmla="*/ 218 w 512"/>
                    <a:gd name="T79" fmla="*/ 212 h 314"/>
                    <a:gd name="T80" fmla="*/ 192 w 512"/>
                    <a:gd name="T81" fmla="*/ 171 h 314"/>
                    <a:gd name="T82" fmla="*/ 192 w 512"/>
                    <a:gd name="T83" fmla="*/ 164 h 314"/>
                    <a:gd name="T84" fmla="*/ 197 w 512"/>
                    <a:gd name="T85" fmla="*/ 159 h 314"/>
                    <a:gd name="T86" fmla="*/ 212 w 512"/>
                    <a:gd name="T87" fmla="*/ 153 h 314"/>
                    <a:gd name="T88" fmla="*/ 225 w 512"/>
                    <a:gd name="T89" fmla="*/ 115 h 314"/>
                    <a:gd name="T90" fmla="*/ 249 w 512"/>
                    <a:gd name="T91" fmla="*/ 27 h 314"/>
                    <a:gd name="T92" fmla="*/ 256 w 512"/>
                    <a:gd name="T93" fmla="*/ 27 h 314"/>
                    <a:gd name="T94" fmla="*/ 282 w 512"/>
                    <a:gd name="T95" fmla="*/ 49 h 314"/>
                    <a:gd name="T96" fmla="*/ 290 w 512"/>
                    <a:gd name="T97" fmla="*/ 60 h 314"/>
                    <a:gd name="T98" fmla="*/ 280 w 512"/>
                    <a:gd name="T99" fmla="*/ 98 h 314"/>
                    <a:gd name="T100" fmla="*/ 305 w 512"/>
                    <a:gd name="T101" fmla="*/ 81 h 314"/>
                    <a:gd name="T102" fmla="*/ 309 w 512"/>
                    <a:gd name="T103" fmla="*/ 86 h 314"/>
                    <a:gd name="T104" fmla="*/ 316 w 512"/>
                    <a:gd name="T105" fmla="*/ 90 h 314"/>
                    <a:gd name="T106" fmla="*/ 319 w 512"/>
                    <a:gd name="T107" fmla="*/ 88 h 314"/>
                    <a:gd name="T108" fmla="*/ 335 w 512"/>
                    <a:gd name="T109" fmla="*/ 80 h 314"/>
                    <a:gd name="T110" fmla="*/ 353 w 512"/>
                    <a:gd name="T111" fmla="*/ 133 h 314"/>
                    <a:gd name="T112" fmla="*/ 369 w 512"/>
                    <a:gd name="T113" fmla="*/ 129 h 314"/>
                    <a:gd name="T114" fmla="*/ 379 w 512"/>
                    <a:gd name="T115" fmla="*/ 132 h 314"/>
                    <a:gd name="T116" fmla="*/ 425 w 512"/>
                    <a:gd name="T117" fmla="*/ 209 h 314"/>
                    <a:gd name="T118" fmla="*/ 382 w 512"/>
                    <a:gd name="T119" fmla="*/ 18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512" h="314">
                      <a:moveTo>
                        <a:pt x="443" y="178"/>
                      </a:moveTo>
                      <a:cubicBezTo>
                        <a:pt x="406" y="111"/>
                        <a:pt x="406" y="111"/>
                        <a:pt x="406" y="111"/>
                      </a:cubicBezTo>
                      <a:cubicBezTo>
                        <a:pt x="347" y="58"/>
                        <a:pt x="347" y="58"/>
                        <a:pt x="347" y="58"/>
                      </a:cubicBezTo>
                      <a:cubicBezTo>
                        <a:pt x="341" y="62"/>
                        <a:pt x="341" y="62"/>
                        <a:pt x="341" y="62"/>
                      </a:cubicBezTo>
                      <a:cubicBezTo>
                        <a:pt x="339" y="61"/>
                        <a:pt x="338" y="60"/>
                        <a:pt x="336" y="60"/>
                      </a:cubicBezTo>
                      <a:cubicBezTo>
                        <a:pt x="334" y="60"/>
                        <a:pt x="333" y="61"/>
                        <a:pt x="331" y="62"/>
                      </a:cubicBezTo>
                      <a:cubicBezTo>
                        <a:pt x="321" y="68"/>
                        <a:pt x="321" y="68"/>
                        <a:pt x="321" y="68"/>
                      </a:cubicBezTo>
                      <a:cubicBezTo>
                        <a:pt x="292" y="29"/>
                        <a:pt x="292" y="29"/>
                        <a:pt x="292" y="29"/>
                      </a:cubicBezTo>
                      <a:cubicBezTo>
                        <a:pt x="292" y="29"/>
                        <a:pt x="264" y="4"/>
                        <a:pt x="259" y="0"/>
                      </a:cubicBezTo>
                      <a:cubicBezTo>
                        <a:pt x="240" y="0"/>
                        <a:pt x="240" y="0"/>
                        <a:pt x="240" y="0"/>
                      </a:cubicBezTo>
                      <a:cubicBezTo>
                        <a:pt x="155" y="125"/>
                        <a:pt x="155" y="125"/>
                        <a:pt x="155" y="125"/>
                      </a:cubicBezTo>
                      <a:cubicBezTo>
                        <a:pt x="139" y="106"/>
                        <a:pt x="139" y="106"/>
                        <a:pt x="139" y="106"/>
                      </a:cubicBezTo>
                      <a:cubicBezTo>
                        <a:pt x="137" y="104"/>
                        <a:pt x="134" y="103"/>
                        <a:pt x="131" y="103"/>
                      </a:cubicBezTo>
                      <a:cubicBezTo>
                        <a:pt x="131" y="103"/>
                        <a:pt x="131" y="103"/>
                        <a:pt x="131" y="103"/>
                      </a:cubicBezTo>
                      <a:cubicBezTo>
                        <a:pt x="128" y="103"/>
                        <a:pt x="126" y="104"/>
                        <a:pt x="124" y="106"/>
                      </a:cubicBezTo>
                      <a:cubicBezTo>
                        <a:pt x="119" y="112"/>
                        <a:pt x="119" y="112"/>
                        <a:pt x="119" y="112"/>
                      </a:cubicBezTo>
                      <a:cubicBezTo>
                        <a:pt x="115" y="106"/>
                        <a:pt x="115" y="106"/>
                        <a:pt x="115" y="106"/>
                      </a:cubicBezTo>
                      <a:cubicBezTo>
                        <a:pt x="75" y="158"/>
                        <a:pt x="75" y="158"/>
                        <a:pt x="75" y="158"/>
                      </a:cubicBezTo>
                      <a:cubicBezTo>
                        <a:pt x="37" y="211"/>
                        <a:pt x="37" y="211"/>
                        <a:pt x="37" y="211"/>
                      </a:cubicBezTo>
                      <a:cubicBezTo>
                        <a:pt x="0" y="314"/>
                        <a:pt x="0" y="314"/>
                        <a:pt x="0" y="314"/>
                      </a:cubicBezTo>
                      <a:cubicBezTo>
                        <a:pt x="512" y="314"/>
                        <a:pt x="512" y="314"/>
                        <a:pt x="512" y="314"/>
                      </a:cubicBezTo>
                      <a:lnTo>
                        <a:pt x="443" y="178"/>
                      </a:lnTo>
                      <a:close/>
                      <a:moveTo>
                        <a:pt x="96" y="175"/>
                      </a:moveTo>
                      <a:cubicBezTo>
                        <a:pt x="130" y="126"/>
                        <a:pt x="130" y="126"/>
                        <a:pt x="130" y="126"/>
                      </a:cubicBezTo>
                      <a:cubicBezTo>
                        <a:pt x="137" y="159"/>
                        <a:pt x="137" y="159"/>
                        <a:pt x="137" y="159"/>
                      </a:cubicBezTo>
                      <a:lnTo>
                        <a:pt x="96" y="175"/>
                      </a:lnTo>
                      <a:close/>
                      <a:moveTo>
                        <a:pt x="382" y="180"/>
                      </a:moveTo>
                      <a:cubicBezTo>
                        <a:pt x="380" y="179"/>
                        <a:pt x="377" y="179"/>
                        <a:pt x="375" y="179"/>
                      </a:cubicBezTo>
                      <a:cubicBezTo>
                        <a:pt x="373" y="180"/>
                        <a:pt x="371" y="181"/>
                        <a:pt x="370" y="184"/>
                      </a:cubicBezTo>
                      <a:cubicBezTo>
                        <a:pt x="358" y="207"/>
                        <a:pt x="358" y="207"/>
                        <a:pt x="358" y="207"/>
                      </a:cubicBezTo>
                      <a:cubicBezTo>
                        <a:pt x="365" y="256"/>
                        <a:pt x="365" y="256"/>
                        <a:pt x="365" y="256"/>
                      </a:cubicBezTo>
                      <a:cubicBezTo>
                        <a:pt x="323" y="203"/>
                        <a:pt x="323" y="203"/>
                        <a:pt x="323" y="203"/>
                      </a:cubicBezTo>
                      <a:cubicBezTo>
                        <a:pt x="323" y="203"/>
                        <a:pt x="307" y="180"/>
                        <a:pt x="308" y="172"/>
                      </a:cubicBezTo>
                      <a:cubicBezTo>
                        <a:pt x="310" y="165"/>
                        <a:pt x="324" y="115"/>
                        <a:pt x="324" y="115"/>
                      </a:cubicBezTo>
                      <a:cubicBezTo>
                        <a:pt x="325" y="113"/>
                        <a:pt x="324" y="111"/>
                        <a:pt x="322" y="110"/>
                      </a:cubicBezTo>
                      <a:cubicBezTo>
                        <a:pt x="321" y="109"/>
                        <a:pt x="319" y="108"/>
                        <a:pt x="317" y="109"/>
                      </a:cubicBezTo>
                      <a:cubicBezTo>
                        <a:pt x="272" y="136"/>
                        <a:pt x="272" y="136"/>
                        <a:pt x="272" y="136"/>
                      </a:cubicBezTo>
                      <a:cubicBezTo>
                        <a:pt x="235" y="162"/>
                        <a:pt x="235" y="162"/>
                        <a:pt x="235" y="162"/>
                      </a:cubicBezTo>
                      <a:cubicBezTo>
                        <a:pt x="213" y="171"/>
                        <a:pt x="213" y="171"/>
                        <a:pt x="213" y="171"/>
                      </a:cubicBezTo>
                      <a:cubicBezTo>
                        <a:pt x="218" y="212"/>
                        <a:pt x="218" y="212"/>
                        <a:pt x="218" y="212"/>
                      </a:cubicBezTo>
                      <a:cubicBezTo>
                        <a:pt x="192" y="171"/>
                        <a:pt x="192" y="171"/>
                        <a:pt x="192" y="171"/>
                      </a:cubicBezTo>
                      <a:cubicBezTo>
                        <a:pt x="191" y="169"/>
                        <a:pt x="191" y="166"/>
                        <a:pt x="192" y="164"/>
                      </a:cubicBezTo>
                      <a:cubicBezTo>
                        <a:pt x="192" y="161"/>
                        <a:pt x="194" y="159"/>
                        <a:pt x="197" y="159"/>
                      </a:cubicBezTo>
                      <a:cubicBezTo>
                        <a:pt x="212" y="153"/>
                        <a:pt x="212" y="153"/>
                        <a:pt x="212" y="153"/>
                      </a:cubicBezTo>
                      <a:cubicBezTo>
                        <a:pt x="225" y="115"/>
                        <a:pt x="225" y="115"/>
                        <a:pt x="225" y="115"/>
                      </a:cubicBezTo>
                      <a:cubicBezTo>
                        <a:pt x="249" y="27"/>
                        <a:pt x="249" y="27"/>
                        <a:pt x="249" y="27"/>
                      </a:cubicBezTo>
                      <a:cubicBezTo>
                        <a:pt x="256" y="27"/>
                        <a:pt x="256" y="27"/>
                        <a:pt x="256" y="27"/>
                      </a:cubicBezTo>
                      <a:cubicBezTo>
                        <a:pt x="261" y="31"/>
                        <a:pt x="273" y="41"/>
                        <a:pt x="282" y="49"/>
                      </a:cubicBezTo>
                      <a:cubicBezTo>
                        <a:pt x="290" y="60"/>
                        <a:pt x="290" y="60"/>
                        <a:pt x="290" y="60"/>
                      </a:cubicBezTo>
                      <a:cubicBezTo>
                        <a:pt x="289" y="69"/>
                        <a:pt x="285" y="90"/>
                        <a:pt x="280" y="98"/>
                      </a:cubicBezTo>
                      <a:cubicBezTo>
                        <a:pt x="276" y="106"/>
                        <a:pt x="295" y="91"/>
                        <a:pt x="305" y="81"/>
                      </a:cubicBezTo>
                      <a:cubicBezTo>
                        <a:pt x="309" y="86"/>
                        <a:pt x="309" y="86"/>
                        <a:pt x="309" y="86"/>
                      </a:cubicBezTo>
                      <a:cubicBezTo>
                        <a:pt x="311" y="88"/>
                        <a:pt x="313" y="90"/>
                        <a:pt x="316" y="90"/>
                      </a:cubicBezTo>
                      <a:cubicBezTo>
                        <a:pt x="317" y="90"/>
                        <a:pt x="318" y="89"/>
                        <a:pt x="319" y="88"/>
                      </a:cubicBezTo>
                      <a:cubicBezTo>
                        <a:pt x="335" y="80"/>
                        <a:pt x="335" y="80"/>
                        <a:pt x="335" y="80"/>
                      </a:cubicBezTo>
                      <a:cubicBezTo>
                        <a:pt x="353" y="133"/>
                        <a:pt x="353" y="133"/>
                        <a:pt x="353" y="133"/>
                      </a:cubicBezTo>
                      <a:cubicBezTo>
                        <a:pt x="369" y="129"/>
                        <a:pt x="369" y="129"/>
                        <a:pt x="369" y="129"/>
                      </a:cubicBezTo>
                      <a:cubicBezTo>
                        <a:pt x="373" y="128"/>
                        <a:pt x="377" y="129"/>
                        <a:pt x="379" y="132"/>
                      </a:cubicBezTo>
                      <a:cubicBezTo>
                        <a:pt x="425" y="209"/>
                        <a:pt x="425" y="209"/>
                        <a:pt x="425" y="209"/>
                      </a:cubicBezTo>
                      <a:lnTo>
                        <a:pt x="382" y="1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100401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ＭＳ Ｐゴシック" panose="020B0600070205080204" pitchFamily="50" charset="-128"/>
                  </a:endParaRPr>
                </a:p>
              </p:txBody>
            </p:sp>
            <p:sp>
              <p:nvSpPr>
                <p:cNvPr id="108" name="Freeform 355">
                  <a:extLst>
                    <a:ext uri="{FF2B5EF4-FFF2-40B4-BE49-F238E27FC236}">
                      <a16:creationId xmlns:a16="http://schemas.microsoft.com/office/drawing/2014/main" id="{81F5C644-0E25-43CB-9725-CF1B3A1928B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9268420" y="1450752"/>
                  <a:ext cx="1328947" cy="814943"/>
                </a:xfrm>
                <a:custGeom>
                  <a:avLst/>
                  <a:gdLst>
                    <a:gd name="T0" fmla="*/ 0 w 512"/>
                    <a:gd name="T1" fmla="*/ 314 h 314"/>
                    <a:gd name="T2" fmla="*/ 512 w 512"/>
                    <a:gd name="T3" fmla="*/ 314 h 314"/>
                    <a:gd name="T4" fmla="*/ 490 w 512"/>
                    <a:gd name="T5" fmla="*/ 209 h 314"/>
                    <a:gd name="T6" fmla="*/ 450 w 512"/>
                    <a:gd name="T7" fmla="*/ 189 h 314"/>
                    <a:gd name="T8" fmla="*/ 398 w 512"/>
                    <a:gd name="T9" fmla="*/ 107 h 314"/>
                    <a:gd name="T10" fmla="*/ 393 w 512"/>
                    <a:gd name="T11" fmla="*/ 112 h 314"/>
                    <a:gd name="T12" fmla="*/ 389 w 512"/>
                    <a:gd name="T13" fmla="*/ 107 h 314"/>
                    <a:gd name="T14" fmla="*/ 381 w 512"/>
                    <a:gd name="T15" fmla="*/ 103 h 314"/>
                    <a:gd name="T16" fmla="*/ 381 w 512"/>
                    <a:gd name="T17" fmla="*/ 103 h 314"/>
                    <a:gd name="T18" fmla="*/ 374 w 512"/>
                    <a:gd name="T19" fmla="*/ 106 h 314"/>
                    <a:gd name="T20" fmla="*/ 357 w 512"/>
                    <a:gd name="T21" fmla="*/ 125 h 314"/>
                    <a:gd name="T22" fmla="*/ 273 w 512"/>
                    <a:gd name="T23" fmla="*/ 0 h 314"/>
                    <a:gd name="T24" fmla="*/ 254 w 512"/>
                    <a:gd name="T25" fmla="*/ 0 h 314"/>
                    <a:gd name="T26" fmla="*/ 220 w 512"/>
                    <a:gd name="T27" fmla="*/ 29 h 314"/>
                    <a:gd name="T28" fmla="*/ 192 w 512"/>
                    <a:gd name="T29" fmla="*/ 68 h 314"/>
                    <a:gd name="T30" fmla="*/ 181 w 512"/>
                    <a:gd name="T31" fmla="*/ 62 h 314"/>
                    <a:gd name="T32" fmla="*/ 176 w 512"/>
                    <a:gd name="T33" fmla="*/ 60 h 314"/>
                    <a:gd name="T34" fmla="*/ 172 w 512"/>
                    <a:gd name="T35" fmla="*/ 62 h 314"/>
                    <a:gd name="T36" fmla="*/ 166 w 512"/>
                    <a:gd name="T37" fmla="*/ 58 h 314"/>
                    <a:gd name="T38" fmla="*/ 106 w 512"/>
                    <a:gd name="T39" fmla="*/ 111 h 314"/>
                    <a:gd name="T40" fmla="*/ 16 w 512"/>
                    <a:gd name="T41" fmla="*/ 187 h 314"/>
                    <a:gd name="T42" fmla="*/ 0 w 512"/>
                    <a:gd name="T43" fmla="*/ 314 h 314"/>
                    <a:gd name="T44" fmla="*/ 375 w 512"/>
                    <a:gd name="T45" fmla="*/ 159 h 314"/>
                    <a:gd name="T46" fmla="*/ 382 w 512"/>
                    <a:gd name="T47" fmla="*/ 126 h 314"/>
                    <a:gd name="T48" fmla="*/ 416 w 512"/>
                    <a:gd name="T49" fmla="*/ 175 h 314"/>
                    <a:gd name="T50" fmla="*/ 375 w 512"/>
                    <a:gd name="T51" fmla="*/ 159 h 314"/>
                    <a:gd name="T52" fmla="*/ 42 w 512"/>
                    <a:gd name="T53" fmla="*/ 209 h 314"/>
                    <a:gd name="T54" fmla="*/ 134 w 512"/>
                    <a:gd name="T55" fmla="*/ 132 h 314"/>
                    <a:gd name="T56" fmla="*/ 143 w 512"/>
                    <a:gd name="T57" fmla="*/ 129 h 314"/>
                    <a:gd name="T58" fmla="*/ 159 w 512"/>
                    <a:gd name="T59" fmla="*/ 133 h 314"/>
                    <a:gd name="T60" fmla="*/ 178 w 512"/>
                    <a:gd name="T61" fmla="*/ 80 h 314"/>
                    <a:gd name="T62" fmla="*/ 193 w 512"/>
                    <a:gd name="T63" fmla="*/ 89 h 314"/>
                    <a:gd name="T64" fmla="*/ 197 w 512"/>
                    <a:gd name="T65" fmla="*/ 90 h 314"/>
                    <a:gd name="T66" fmla="*/ 203 w 512"/>
                    <a:gd name="T67" fmla="*/ 86 h 314"/>
                    <a:gd name="T68" fmla="*/ 207 w 512"/>
                    <a:gd name="T69" fmla="*/ 81 h 314"/>
                    <a:gd name="T70" fmla="*/ 232 w 512"/>
                    <a:gd name="T71" fmla="*/ 98 h 314"/>
                    <a:gd name="T72" fmla="*/ 222 w 512"/>
                    <a:gd name="T73" fmla="*/ 60 h 314"/>
                    <a:gd name="T74" fmla="*/ 230 w 512"/>
                    <a:gd name="T75" fmla="*/ 49 h 314"/>
                    <a:gd name="T76" fmla="*/ 256 w 512"/>
                    <a:gd name="T77" fmla="*/ 27 h 314"/>
                    <a:gd name="T78" fmla="*/ 272 w 512"/>
                    <a:gd name="T79" fmla="*/ 101 h 314"/>
                    <a:gd name="T80" fmla="*/ 310 w 512"/>
                    <a:gd name="T81" fmla="*/ 119 h 314"/>
                    <a:gd name="T82" fmla="*/ 301 w 512"/>
                    <a:gd name="T83" fmla="*/ 153 h 314"/>
                    <a:gd name="T84" fmla="*/ 316 w 512"/>
                    <a:gd name="T85" fmla="*/ 159 h 314"/>
                    <a:gd name="T86" fmla="*/ 321 w 512"/>
                    <a:gd name="T87" fmla="*/ 164 h 314"/>
                    <a:gd name="T88" fmla="*/ 320 w 512"/>
                    <a:gd name="T89" fmla="*/ 171 h 314"/>
                    <a:gd name="T90" fmla="*/ 295 w 512"/>
                    <a:gd name="T91" fmla="*/ 212 h 314"/>
                    <a:gd name="T92" fmla="*/ 299 w 512"/>
                    <a:gd name="T93" fmla="*/ 171 h 314"/>
                    <a:gd name="T94" fmla="*/ 257 w 512"/>
                    <a:gd name="T95" fmla="*/ 145 h 314"/>
                    <a:gd name="T96" fmla="*/ 241 w 512"/>
                    <a:gd name="T97" fmla="*/ 136 h 314"/>
                    <a:gd name="T98" fmla="*/ 195 w 512"/>
                    <a:gd name="T99" fmla="*/ 109 h 314"/>
                    <a:gd name="T100" fmla="*/ 190 w 512"/>
                    <a:gd name="T101" fmla="*/ 110 h 314"/>
                    <a:gd name="T102" fmla="*/ 194 w 512"/>
                    <a:gd name="T103" fmla="*/ 157 h 314"/>
                    <a:gd name="T104" fmla="*/ 170 w 512"/>
                    <a:gd name="T105" fmla="*/ 175 h 314"/>
                    <a:gd name="T106" fmla="*/ 190 w 512"/>
                    <a:gd name="T107" fmla="*/ 203 h 314"/>
                    <a:gd name="T108" fmla="*/ 147 w 512"/>
                    <a:gd name="T109" fmla="*/ 256 h 314"/>
                    <a:gd name="T110" fmla="*/ 155 w 512"/>
                    <a:gd name="T111" fmla="*/ 191 h 314"/>
                    <a:gd name="T112" fmla="*/ 110 w 512"/>
                    <a:gd name="T113" fmla="*/ 229 h 314"/>
                    <a:gd name="T114" fmla="*/ 137 w 512"/>
                    <a:gd name="T115" fmla="*/ 179 h 314"/>
                    <a:gd name="T116" fmla="*/ 55 w 512"/>
                    <a:gd name="T117" fmla="*/ 251 h 314"/>
                    <a:gd name="T118" fmla="*/ 42 w 512"/>
                    <a:gd name="T119" fmla="*/ 209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512" h="314">
                      <a:moveTo>
                        <a:pt x="0" y="314"/>
                      </a:moveTo>
                      <a:cubicBezTo>
                        <a:pt x="512" y="314"/>
                        <a:pt x="512" y="314"/>
                        <a:pt x="512" y="314"/>
                      </a:cubicBezTo>
                      <a:cubicBezTo>
                        <a:pt x="490" y="209"/>
                        <a:pt x="490" y="209"/>
                        <a:pt x="490" y="209"/>
                      </a:cubicBezTo>
                      <a:cubicBezTo>
                        <a:pt x="450" y="189"/>
                        <a:pt x="450" y="189"/>
                        <a:pt x="450" y="189"/>
                      </a:cubicBezTo>
                      <a:cubicBezTo>
                        <a:pt x="398" y="107"/>
                        <a:pt x="398" y="107"/>
                        <a:pt x="398" y="107"/>
                      </a:cubicBezTo>
                      <a:cubicBezTo>
                        <a:pt x="393" y="112"/>
                        <a:pt x="393" y="112"/>
                        <a:pt x="393" y="112"/>
                      </a:cubicBezTo>
                      <a:cubicBezTo>
                        <a:pt x="389" y="107"/>
                        <a:pt x="389" y="107"/>
                        <a:pt x="389" y="107"/>
                      </a:cubicBezTo>
                      <a:cubicBezTo>
                        <a:pt x="387" y="104"/>
                        <a:pt x="384" y="103"/>
                        <a:pt x="381" y="103"/>
                      </a:cubicBezTo>
                      <a:cubicBezTo>
                        <a:pt x="381" y="103"/>
                        <a:pt x="381" y="103"/>
                        <a:pt x="381" y="103"/>
                      </a:cubicBezTo>
                      <a:cubicBezTo>
                        <a:pt x="378" y="103"/>
                        <a:pt x="375" y="104"/>
                        <a:pt x="374" y="106"/>
                      </a:cubicBezTo>
                      <a:cubicBezTo>
                        <a:pt x="357" y="125"/>
                        <a:pt x="357" y="125"/>
                        <a:pt x="357" y="125"/>
                      </a:cubicBezTo>
                      <a:cubicBezTo>
                        <a:pt x="273" y="0"/>
                        <a:pt x="273" y="0"/>
                        <a:pt x="273" y="0"/>
                      </a:cubicBezTo>
                      <a:cubicBezTo>
                        <a:pt x="254" y="0"/>
                        <a:pt x="254" y="0"/>
                        <a:pt x="254" y="0"/>
                      </a:cubicBezTo>
                      <a:cubicBezTo>
                        <a:pt x="249" y="4"/>
                        <a:pt x="220" y="29"/>
                        <a:pt x="220" y="29"/>
                      </a:cubicBezTo>
                      <a:cubicBezTo>
                        <a:pt x="192" y="68"/>
                        <a:pt x="192" y="68"/>
                        <a:pt x="192" y="68"/>
                      </a:cubicBezTo>
                      <a:cubicBezTo>
                        <a:pt x="181" y="62"/>
                        <a:pt x="181" y="62"/>
                        <a:pt x="181" y="62"/>
                      </a:cubicBezTo>
                      <a:cubicBezTo>
                        <a:pt x="180" y="61"/>
                        <a:pt x="178" y="60"/>
                        <a:pt x="176" y="60"/>
                      </a:cubicBezTo>
                      <a:cubicBezTo>
                        <a:pt x="175" y="60"/>
                        <a:pt x="173" y="61"/>
                        <a:pt x="172" y="62"/>
                      </a:cubicBezTo>
                      <a:cubicBezTo>
                        <a:pt x="166" y="58"/>
                        <a:pt x="166" y="58"/>
                        <a:pt x="166" y="58"/>
                      </a:cubicBezTo>
                      <a:cubicBezTo>
                        <a:pt x="106" y="111"/>
                        <a:pt x="106" y="111"/>
                        <a:pt x="106" y="111"/>
                      </a:cubicBezTo>
                      <a:cubicBezTo>
                        <a:pt x="16" y="187"/>
                        <a:pt x="16" y="187"/>
                        <a:pt x="16" y="187"/>
                      </a:cubicBezTo>
                      <a:lnTo>
                        <a:pt x="0" y="314"/>
                      </a:lnTo>
                      <a:close/>
                      <a:moveTo>
                        <a:pt x="375" y="159"/>
                      </a:moveTo>
                      <a:cubicBezTo>
                        <a:pt x="382" y="126"/>
                        <a:pt x="382" y="126"/>
                        <a:pt x="382" y="126"/>
                      </a:cubicBezTo>
                      <a:cubicBezTo>
                        <a:pt x="416" y="175"/>
                        <a:pt x="416" y="175"/>
                        <a:pt x="416" y="175"/>
                      </a:cubicBezTo>
                      <a:lnTo>
                        <a:pt x="375" y="159"/>
                      </a:lnTo>
                      <a:close/>
                      <a:moveTo>
                        <a:pt x="42" y="209"/>
                      </a:moveTo>
                      <a:cubicBezTo>
                        <a:pt x="134" y="132"/>
                        <a:pt x="134" y="132"/>
                        <a:pt x="134" y="132"/>
                      </a:cubicBezTo>
                      <a:cubicBezTo>
                        <a:pt x="136" y="129"/>
                        <a:pt x="139" y="128"/>
                        <a:pt x="143" y="129"/>
                      </a:cubicBezTo>
                      <a:cubicBezTo>
                        <a:pt x="159" y="133"/>
                        <a:pt x="159" y="133"/>
                        <a:pt x="159" y="133"/>
                      </a:cubicBezTo>
                      <a:cubicBezTo>
                        <a:pt x="178" y="80"/>
                        <a:pt x="178" y="80"/>
                        <a:pt x="178" y="80"/>
                      </a:cubicBezTo>
                      <a:cubicBezTo>
                        <a:pt x="193" y="89"/>
                        <a:pt x="193" y="89"/>
                        <a:pt x="193" y="89"/>
                      </a:cubicBezTo>
                      <a:cubicBezTo>
                        <a:pt x="194" y="89"/>
                        <a:pt x="196" y="90"/>
                        <a:pt x="197" y="90"/>
                      </a:cubicBezTo>
                      <a:cubicBezTo>
                        <a:pt x="199" y="90"/>
                        <a:pt x="202" y="88"/>
                        <a:pt x="203" y="86"/>
                      </a:cubicBezTo>
                      <a:cubicBezTo>
                        <a:pt x="207" y="81"/>
                        <a:pt x="207" y="81"/>
                        <a:pt x="207" y="81"/>
                      </a:cubicBezTo>
                      <a:cubicBezTo>
                        <a:pt x="218" y="91"/>
                        <a:pt x="236" y="106"/>
                        <a:pt x="232" y="98"/>
                      </a:cubicBezTo>
                      <a:cubicBezTo>
                        <a:pt x="227" y="90"/>
                        <a:pt x="224" y="69"/>
                        <a:pt x="222" y="60"/>
                      </a:cubicBezTo>
                      <a:cubicBezTo>
                        <a:pt x="230" y="49"/>
                        <a:pt x="230" y="49"/>
                        <a:pt x="230" y="49"/>
                      </a:cubicBezTo>
                      <a:cubicBezTo>
                        <a:pt x="239" y="41"/>
                        <a:pt x="252" y="31"/>
                        <a:pt x="256" y="27"/>
                      </a:cubicBezTo>
                      <a:cubicBezTo>
                        <a:pt x="272" y="101"/>
                        <a:pt x="272" y="101"/>
                        <a:pt x="272" y="101"/>
                      </a:cubicBezTo>
                      <a:cubicBezTo>
                        <a:pt x="310" y="119"/>
                        <a:pt x="310" y="119"/>
                        <a:pt x="310" y="119"/>
                      </a:cubicBezTo>
                      <a:cubicBezTo>
                        <a:pt x="301" y="153"/>
                        <a:pt x="301" y="153"/>
                        <a:pt x="301" y="153"/>
                      </a:cubicBezTo>
                      <a:cubicBezTo>
                        <a:pt x="316" y="159"/>
                        <a:pt x="316" y="159"/>
                        <a:pt x="316" y="159"/>
                      </a:cubicBezTo>
                      <a:cubicBezTo>
                        <a:pt x="318" y="160"/>
                        <a:pt x="320" y="161"/>
                        <a:pt x="321" y="164"/>
                      </a:cubicBezTo>
                      <a:cubicBezTo>
                        <a:pt x="322" y="166"/>
                        <a:pt x="321" y="169"/>
                        <a:pt x="320" y="171"/>
                      </a:cubicBezTo>
                      <a:cubicBezTo>
                        <a:pt x="295" y="212"/>
                        <a:pt x="295" y="212"/>
                        <a:pt x="295" y="212"/>
                      </a:cubicBezTo>
                      <a:cubicBezTo>
                        <a:pt x="299" y="171"/>
                        <a:pt x="299" y="171"/>
                        <a:pt x="299" y="171"/>
                      </a:cubicBezTo>
                      <a:cubicBezTo>
                        <a:pt x="257" y="145"/>
                        <a:pt x="257" y="145"/>
                        <a:pt x="257" y="145"/>
                      </a:cubicBezTo>
                      <a:cubicBezTo>
                        <a:pt x="241" y="136"/>
                        <a:pt x="241" y="136"/>
                        <a:pt x="241" y="136"/>
                      </a:cubicBezTo>
                      <a:cubicBezTo>
                        <a:pt x="195" y="109"/>
                        <a:pt x="195" y="109"/>
                        <a:pt x="195" y="109"/>
                      </a:cubicBezTo>
                      <a:cubicBezTo>
                        <a:pt x="193" y="109"/>
                        <a:pt x="191" y="109"/>
                        <a:pt x="190" y="110"/>
                      </a:cubicBezTo>
                      <a:cubicBezTo>
                        <a:pt x="188" y="111"/>
                        <a:pt x="194" y="155"/>
                        <a:pt x="194" y="157"/>
                      </a:cubicBezTo>
                      <a:cubicBezTo>
                        <a:pt x="194" y="157"/>
                        <a:pt x="169" y="167"/>
                        <a:pt x="170" y="175"/>
                      </a:cubicBezTo>
                      <a:cubicBezTo>
                        <a:pt x="171" y="182"/>
                        <a:pt x="190" y="203"/>
                        <a:pt x="190" y="203"/>
                      </a:cubicBezTo>
                      <a:cubicBezTo>
                        <a:pt x="147" y="256"/>
                        <a:pt x="147" y="256"/>
                        <a:pt x="147" y="256"/>
                      </a:cubicBezTo>
                      <a:cubicBezTo>
                        <a:pt x="155" y="191"/>
                        <a:pt x="155" y="191"/>
                        <a:pt x="155" y="191"/>
                      </a:cubicBezTo>
                      <a:cubicBezTo>
                        <a:pt x="110" y="229"/>
                        <a:pt x="110" y="229"/>
                        <a:pt x="110" y="229"/>
                      </a:cubicBezTo>
                      <a:cubicBezTo>
                        <a:pt x="108" y="227"/>
                        <a:pt x="140" y="180"/>
                        <a:pt x="137" y="179"/>
                      </a:cubicBezTo>
                      <a:cubicBezTo>
                        <a:pt x="135" y="179"/>
                        <a:pt x="57" y="250"/>
                        <a:pt x="55" y="251"/>
                      </a:cubicBezTo>
                      <a:lnTo>
                        <a:pt x="42" y="209"/>
                      </a:lnTo>
                      <a:close/>
                    </a:path>
                  </a:pathLst>
                </a:custGeom>
                <a:solidFill>
                  <a:srgbClr val="00B050">
                    <a:alpha val="23000"/>
                  </a:srgb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100401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ＭＳ Ｐゴシック" panose="020B0600070205080204" pitchFamily="50" charset="-128"/>
                  </a:endParaRPr>
                </a:p>
              </p:txBody>
            </p:sp>
          </p:grpSp>
        </p:grpSp>
        <p:grpSp>
          <p:nvGrpSpPr>
            <p:cNvPr id="100" name="グループ化 99">
              <a:extLst>
                <a:ext uri="{FF2B5EF4-FFF2-40B4-BE49-F238E27FC236}">
                  <a16:creationId xmlns:a16="http://schemas.microsoft.com/office/drawing/2014/main" id="{44949354-C560-424C-84DC-30EB0130A4E1}"/>
                </a:ext>
              </a:extLst>
            </p:cNvPr>
            <p:cNvGrpSpPr/>
            <p:nvPr/>
          </p:nvGrpSpPr>
          <p:grpSpPr>
            <a:xfrm>
              <a:off x="7129387" y="1241463"/>
              <a:ext cx="1155496" cy="364120"/>
              <a:chOff x="8977672" y="1292834"/>
              <a:chExt cx="1155496" cy="364120"/>
            </a:xfrm>
            <a:grpFill/>
          </p:grpSpPr>
          <p:sp>
            <p:nvSpPr>
              <p:cNvPr id="101" name="Freeform 354">
                <a:extLst>
                  <a:ext uri="{FF2B5EF4-FFF2-40B4-BE49-F238E27FC236}">
                    <a16:creationId xmlns:a16="http://schemas.microsoft.com/office/drawing/2014/main" id="{EDE0BFC7-D66E-4857-8748-5C55F0848E7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539389" y="1293079"/>
                <a:ext cx="593779" cy="363629"/>
              </a:xfrm>
              <a:custGeom>
                <a:avLst/>
                <a:gdLst>
                  <a:gd name="T0" fmla="*/ 443 w 512"/>
                  <a:gd name="T1" fmla="*/ 178 h 314"/>
                  <a:gd name="T2" fmla="*/ 406 w 512"/>
                  <a:gd name="T3" fmla="*/ 111 h 314"/>
                  <a:gd name="T4" fmla="*/ 347 w 512"/>
                  <a:gd name="T5" fmla="*/ 58 h 314"/>
                  <a:gd name="T6" fmla="*/ 341 w 512"/>
                  <a:gd name="T7" fmla="*/ 62 h 314"/>
                  <a:gd name="T8" fmla="*/ 336 w 512"/>
                  <a:gd name="T9" fmla="*/ 60 h 314"/>
                  <a:gd name="T10" fmla="*/ 331 w 512"/>
                  <a:gd name="T11" fmla="*/ 62 h 314"/>
                  <a:gd name="T12" fmla="*/ 321 w 512"/>
                  <a:gd name="T13" fmla="*/ 68 h 314"/>
                  <a:gd name="T14" fmla="*/ 292 w 512"/>
                  <a:gd name="T15" fmla="*/ 29 h 314"/>
                  <a:gd name="T16" fmla="*/ 259 w 512"/>
                  <a:gd name="T17" fmla="*/ 0 h 314"/>
                  <a:gd name="T18" fmla="*/ 240 w 512"/>
                  <a:gd name="T19" fmla="*/ 0 h 314"/>
                  <a:gd name="T20" fmla="*/ 155 w 512"/>
                  <a:gd name="T21" fmla="*/ 125 h 314"/>
                  <a:gd name="T22" fmla="*/ 139 w 512"/>
                  <a:gd name="T23" fmla="*/ 106 h 314"/>
                  <a:gd name="T24" fmla="*/ 131 w 512"/>
                  <a:gd name="T25" fmla="*/ 103 h 314"/>
                  <a:gd name="T26" fmla="*/ 131 w 512"/>
                  <a:gd name="T27" fmla="*/ 103 h 314"/>
                  <a:gd name="T28" fmla="*/ 124 w 512"/>
                  <a:gd name="T29" fmla="*/ 106 h 314"/>
                  <a:gd name="T30" fmla="*/ 119 w 512"/>
                  <a:gd name="T31" fmla="*/ 112 h 314"/>
                  <a:gd name="T32" fmla="*/ 115 w 512"/>
                  <a:gd name="T33" fmla="*/ 106 h 314"/>
                  <a:gd name="T34" fmla="*/ 75 w 512"/>
                  <a:gd name="T35" fmla="*/ 158 h 314"/>
                  <a:gd name="T36" fmla="*/ 37 w 512"/>
                  <a:gd name="T37" fmla="*/ 211 h 314"/>
                  <a:gd name="T38" fmla="*/ 0 w 512"/>
                  <a:gd name="T39" fmla="*/ 314 h 314"/>
                  <a:gd name="T40" fmla="*/ 512 w 512"/>
                  <a:gd name="T41" fmla="*/ 314 h 314"/>
                  <a:gd name="T42" fmla="*/ 443 w 512"/>
                  <a:gd name="T43" fmla="*/ 178 h 314"/>
                  <a:gd name="T44" fmla="*/ 96 w 512"/>
                  <a:gd name="T45" fmla="*/ 175 h 314"/>
                  <a:gd name="T46" fmla="*/ 130 w 512"/>
                  <a:gd name="T47" fmla="*/ 126 h 314"/>
                  <a:gd name="T48" fmla="*/ 137 w 512"/>
                  <a:gd name="T49" fmla="*/ 159 h 314"/>
                  <a:gd name="T50" fmla="*/ 96 w 512"/>
                  <a:gd name="T51" fmla="*/ 175 h 314"/>
                  <a:gd name="T52" fmla="*/ 382 w 512"/>
                  <a:gd name="T53" fmla="*/ 180 h 314"/>
                  <a:gd name="T54" fmla="*/ 375 w 512"/>
                  <a:gd name="T55" fmla="*/ 179 h 314"/>
                  <a:gd name="T56" fmla="*/ 370 w 512"/>
                  <a:gd name="T57" fmla="*/ 184 h 314"/>
                  <a:gd name="T58" fmla="*/ 358 w 512"/>
                  <a:gd name="T59" fmla="*/ 207 h 314"/>
                  <a:gd name="T60" fmla="*/ 365 w 512"/>
                  <a:gd name="T61" fmla="*/ 256 h 314"/>
                  <a:gd name="T62" fmla="*/ 323 w 512"/>
                  <a:gd name="T63" fmla="*/ 203 h 314"/>
                  <a:gd name="T64" fmla="*/ 308 w 512"/>
                  <a:gd name="T65" fmla="*/ 172 h 314"/>
                  <a:gd name="T66" fmla="*/ 324 w 512"/>
                  <a:gd name="T67" fmla="*/ 115 h 314"/>
                  <a:gd name="T68" fmla="*/ 322 w 512"/>
                  <a:gd name="T69" fmla="*/ 110 h 314"/>
                  <a:gd name="T70" fmla="*/ 317 w 512"/>
                  <a:gd name="T71" fmla="*/ 109 h 314"/>
                  <a:gd name="T72" fmla="*/ 272 w 512"/>
                  <a:gd name="T73" fmla="*/ 136 h 314"/>
                  <a:gd name="T74" fmla="*/ 235 w 512"/>
                  <a:gd name="T75" fmla="*/ 162 h 314"/>
                  <a:gd name="T76" fmla="*/ 213 w 512"/>
                  <a:gd name="T77" fmla="*/ 171 h 314"/>
                  <a:gd name="T78" fmla="*/ 218 w 512"/>
                  <a:gd name="T79" fmla="*/ 212 h 314"/>
                  <a:gd name="T80" fmla="*/ 192 w 512"/>
                  <a:gd name="T81" fmla="*/ 171 h 314"/>
                  <a:gd name="T82" fmla="*/ 192 w 512"/>
                  <a:gd name="T83" fmla="*/ 164 h 314"/>
                  <a:gd name="T84" fmla="*/ 197 w 512"/>
                  <a:gd name="T85" fmla="*/ 159 h 314"/>
                  <a:gd name="T86" fmla="*/ 212 w 512"/>
                  <a:gd name="T87" fmla="*/ 153 h 314"/>
                  <a:gd name="T88" fmla="*/ 225 w 512"/>
                  <a:gd name="T89" fmla="*/ 115 h 314"/>
                  <a:gd name="T90" fmla="*/ 249 w 512"/>
                  <a:gd name="T91" fmla="*/ 27 h 314"/>
                  <a:gd name="T92" fmla="*/ 256 w 512"/>
                  <a:gd name="T93" fmla="*/ 27 h 314"/>
                  <a:gd name="T94" fmla="*/ 282 w 512"/>
                  <a:gd name="T95" fmla="*/ 49 h 314"/>
                  <a:gd name="T96" fmla="*/ 290 w 512"/>
                  <a:gd name="T97" fmla="*/ 60 h 314"/>
                  <a:gd name="T98" fmla="*/ 280 w 512"/>
                  <a:gd name="T99" fmla="*/ 98 h 314"/>
                  <a:gd name="T100" fmla="*/ 305 w 512"/>
                  <a:gd name="T101" fmla="*/ 81 h 314"/>
                  <a:gd name="T102" fmla="*/ 309 w 512"/>
                  <a:gd name="T103" fmla="*/ 86 h 314"/>
                  <a:gd name="T104" fmla="*/ 316 w 512"/>
                  <a:gd name="T105" fmla="*/ 90 h 314"/>
                  <a:gd name="T106" fmla="*/ 319 w 512"/>
                  <a:gd name="T107" fmla="*/ 88 h 314"/>
                  <a:gd name="T108" fmla="*/ 335 w 512"/>
                  <a:gd name="T109" fmla="*/ 80 h 314"/>
                  <a:gd name="T110" fmla="*/ 353 w 512"/>
                  <a:gd name="T111" fmla="*/ 133 h 314"/>
                  <a:gd name="T112" fmla="*/ 369 w 512"/>
                  <a:gd name="T113" fmla="*/ 129 h 314"/>
                  <a:gd name="T114" fmla="*/ 379 w 512"/>
                  <a:gd name="T115" fmla="*/ 132 h 314"/>
                  <a:gd name="T116" fmla="*/ 425 w 512"/>
                  <a:gd name="T117" fmla="*/ 209 h 314"/>
                  <a:gd name="T118" fmla="*/ 382 w 512"/>
                  <a:gd name="T119" fmla="*/ 180 h 3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512" h="314">
                    <a:moveTo>
                      <a:pt x="443" y="178"/>
                    </a:moveTo>
                    <a:cubicBezTo>
                      <a:pt x="406" y="111"/>
                      <a:pt x="406" y="111"/>
                      <a:pt x="406" y="111"/>
                    </a:cubicBezTo>
                    <a:cubicBezTo>
                      <a:pt x="347" y="58"/>
                      <a:pt x="347" y="58"/>
                      <a:pt x="347" y="58"/>
                    </a:cubicBezTo>
                    <a:cubicBezTo>
                      <a:pt x="341" y="62"/>
                      <a:pt x="341" y="62"/>
                      <a:pt x="341" y="62"/>
                    </a:cubicBezTo>
                    <a:cubicBezTo>
                      <a:pt x="339" y="61"/>
                      <a:pt x="338" y="60"/>
                      <a:pt x="336" y="60"/>
                    </a:cubicBezTo>
                    <a:cubicBezTo>
                      <a:pt x="334" y="60"/>
                      <a:pt x="333" y="61"/>
                      <a:pt x="331" y="62"/>
                    </a:cubicBezTo>
                    <a:cubicBezTo>
                      <a:pt x="321" y="68"/>
                      <a:pt x="321" y="68"/>
                      <a:pt x="321" y="68"/>
                    </a:cubicBezTo>
                    <a:cubicBezTo>
                      <a:pt x="292" y="29"/>
                      <a:pt x="292" y="29"/>
                      <a:pt x="292" y="29"/>
                    </a:cubicBezTo>
                    <a:cubicBezTo>
                      <a:pt x="292" y="29"/>
                      <a:pt x="264" y="4"/>
                      <a:pt x="259" y="0"/>
                    </a:cubicBezTo>
                    <a:cubicBezTo>
                      <a:pt x="240" y="0"/>
                      <a:pt x="240" y="0"/>
                      <a:pt x="240" y="0"/>
                    </a:cubicBezTo>
                    <a:cubicBezTo>
                      <a:pt x="155" y="125"/>
                      <a:pt x="155" y="125"/>
                      <a:pt x="155" y="125"/>
                    </a:cubicBezTo>
                    <a:cubicBezTo>
                      <a:pt x="139" y="106"/>
                      <a:pt x="139" y="106"/>
                      <a:pt x="139" y="106"/>
                    </a:cubicBezTo>
                    <a:cubicBezTo>
                      <a:pt x="137" y="104"/>
                      <a:pt x="134" y="103"/>
                      <a:pt x="131" y="103"/>
                    </a:cubicBezTo>
                    <a:cubicBezTo>
                      <a:pt x="131" y="103"/>
                      <a:pt x="131" y="103"/>
                      <a:pt x="131" y="103"/>
                    </a:cubicBezTo>
                    <a:cubicBezTo>
                      <a:pt x="128" y="103"/>
                      <a:pt x="126" y="104"/>
                      <a:pt x="124" y="106"/>
                    </a:cubicBezTo>
                    <a:cubicBezTo>
                      <a:pt x="119" y="112"/>
                      <a:pt x="119" y="112"/>
                      <a:pt x="119" y="112"/>
                    </a:cubicBezTo>
                    <a:cubicBezTo>
                      <a:pt x="115" y="106"/>
                      <a:pt x="115" y="106"/>
                      <a:pt x="115" y="106"/>
                    </a:cubicBezTo>
                    <a:cubicBezTo>
                      <a:pt x="75" y="158"/>
                      <a:pt x="75" y="158"/>
                      <a:pt x="75" y="158"/>
                    </a:cubicBezTo>
                    <a:cubicBezTo>
                      <a:pt x="37" y="211"/>
                      <a:pt x="37" y="211"/>
                      <a:pt x="37" y="211"/>
                    </a:cubicBezTo>
                    <a:cubicBezTo>
                      <a:pt x="0" y="314"/>
                      <a:pt x="0" y="314"/>
                      <a:pt x="0" y="314"/>
                    </a:cubicBezTo>
                    <a:cubicBezTo>
                      <a:pt x="512" y="314"/>
                      <a:pt x="512" y="314"/>
                      <a:pt x="512" y="314"/>
                    </a:cubicBezTo>
                    <a:lnTo>
                      <a:pt x="443" y="178"/>
                    </a:lnTo>
                    <a:close/>
                    <a:moveTo>
                      <a:pt x="96" y="175"/>
                    </a:moveTo>
                    <a:cubicBezTo>
                      <a:pt x="130" y="126"/>
                      <a:pt x="130" y="126"/>
                      <a:pt x="130" y="126"/>
                    </a:cubicBezTo>
                    <a:cubicBezTo>
                      <a:pt x="137" y="159"/>
                      <a:pt x="137" y="159"/>
                      <a:pt x="137" y="159"/>
                    </a:cubicBezTo>
                    <a:lnTo>
                      <a:pt x="96" y="175"/>
                    </a:lnTo>
                    <a:close/>
                    <a:moveTo>
                      <a:pt x="382" y="180"/>
                    </a:moveTo>
                    <a:cubicBezTo>
                      <a:pt x="380" y="179"/>
                      <a:pt x="377" y="179"/>
                      <a:pt x="375" y="179"/>
                    </a:cubicBezTo>
                    <a:cubicBezTo>
                      <a:pt x="373" y="180"/>
                      <a:pt x="371" y="181"/>
                      <a:pt x="370" y="184"/>
                    </a:cubicBezTo>
                    <a:cubicBezTo>
                      <a:pt x="358" y="207"/>
                      <a:pt x="358" y="207"/>
                      <a:pt x="358" y="207"/>
                    </a:cubicBezTo>
                    <a:cubicBezTo>
                      <a:pt x="365" y="256"/>
                      <a:pt x="365" y="256"/>
                      <a:pt x="365" y="256"/>
                    </a:cubicBezTo>
                    <a:cubicBezTo>
                      <a:pt x="323" y="203"/>
                      <a:pt x="323" y="203"/>
                      <a:pt x="323" y="203"/>
                    </a:cubicBezTo>
                    <a:cubicBezTo>
                      <a:pt x="323" y="203"/>
                      <a:pt x="307" y="180"/>
                      <a:pt x="308" y="172"/>
                    </a:cubicBezTo>
                    <a:cubicBezTo>
                      <a:pt x="310" y="165"/>
                      <a:pt x="324" y="115"/>
                      <a:pt x="324" y="115"/>
                    </a:cubicBezTo>
                    <a:cubicBezTo>
                      <a:pt x="325" y="113"/>
                      <a:pt x="324" y="111"/>
                      <a:pt x="322" y="110"/>
                    </a:cubicBezTo>
                    <a:cubicBezTo>
                      <a:pt x="321" y="109"/>
                      <a:pt x="319" y="108"/>
                      <a:pt x="317" y="109"/>
                    </a:cubicBezTo>
                    <a:cubicBezTo>
                      <a:pt x="272" y="136"/>
                      <a:pt x="272" y="136"/>
                      <a:pt x="272" y="136"/>
                    </a:cubicBezTo>
                    <a:cubicBezTo>
                      <a:pt x="235" y="162"/>
                      <a:pt x="235" y="162"/>
                      <a:pt x="235" y="162"/>
                    </a:cubicBezTo>
                    <a:cubicBezTo>
                      <a:pt x="213" y="171"/>
                      <a:pt x="213" y="171"/>
                      <a:pt x="213" y="171"/>
                    </a:cubicBezTo>
                    <a:cubicBezTo>
                      <a:pt x="218" y="212"/>
                      <a:pt x="218" y="212"/>
                      <a:pt x="218" y="212"/>
                    </a:cubicBezTo>
                    <a:cubicBezTo>
                      <a:pt x="192" y="171"/>
                      <a:pt x="192" y="171"/>
                      <a:pt x="192" y="171"/>
                    </a:cubicBezTo>
                    <a:cubicBezTo>
                      <a:pt x="191" y="169"/>
                      <a:pt x="191" y="166"/>
                      <a:pt x="192" y="164"/>
                    </a:cubicBezTo>
                    <a:cubicBezTo>
                      <a:pt x="192" y="161"/>
                      <a:pt x="194" y="159"/>
                      <a:pt x="197" y="159"/>
                    </a:cubicBezTo>
                    <a:cubicBezTo>
                      <a:pt x="212" y="153"/>
                      <a:pt x="212" y="153"/>
                      <a:pt x="212" y="153"/>
                    </a:cubicBezTo>
                    <a:cubicBezTo>
                      <a:pt x="225" y="115"/>
                      <a:pt x="225" y="115"/>
                      <a:pt x="225" y="115"/>
                    </a:cubicBezTo>
                    <a:cubicBezTo>
                      <a:pt x="249" y="27"/>
                      <a:pt x="249" y="27"/>
                      <a:pt x="249" y="27"/>
                    </a:cubicBezTo>
                    <a:cubicBezTo>
                      <a:pt x="256" y="27"/>
                      <a:pt x="256" y="27"/>
                      <a:pt x="256" y="27"/>
                    </a:cubicBezTo>
                    <a:cubicBezTo>
                      <a:pt x="261" y="31"/>
                      <a:pt x="273" y="41"/>
                      <a:pt x="282" y="49"/>
                    </a:cubicBezTo>
                    <a:cubicBezTo>
                      <a:pt x="290" y="60"/>
                      <a:pt x="290" y="60"/>
                      <a:pt x="290" y="60"/>
                    </a:cubicBezTo>
                    <a:cubicBezTo>
                      <a:pt x="289" y="69"/>
                      <a:pt x="285" y="90"/>
                      <a:pt x="280" y="98"/>
                    </a:cubicBezTo>
                    <a:cubicBezTo>
                      <a:pt x="276" y="106"/>
                      <a:pt x="295" y="91"/>
                      <a:pt x="305" y="81"/>
                    </a:cubicBezTo>
                    <a:cubicBezTo>
                      <a:pt x="309" y="86"/>
                      <a:pt x="309" y="86"/>
                      <a:pt x="309" y="86"/>
                    </a:cubicBezTo>
                    <a:cubicBezTo>
                      <a:pt x="311" y="88"/>
                      <a:pt x="313" y="90"/>
                      <a:pt x="316" y="90"/>
                    </a:cubicBezTo>
                    <a:cubicBezTo>
                      <a:pt x="317" y="90"/>
                      <a:pt x="318" y="89"/>
                      <a:pt x="319" y="88"/>
                    </a:cubicBezTo>
                    <a:cubicBezTo>
                      <a:pt x="335" y="80"/>
                      <a:pt x="335" y="80"/>
                      <a:pt x="335" y="80"/>
                    </a:cubicBezTo>
                    <a:cubicBezTo>
                      <a:pt x="353" y="133"/>
                      <a:pt x="353" y="133"/>
                      <a:pt x="353" y="133"/>
                    </a:cubicBezTo>
                    <a:cubicBezTo>
                      <a:pt x="369" y="129"/>
                      <a:pt x="369" y="129"/>
                      <a:pt x="369" y="129"/>
                    </a:cubicBezTo>
                    <a:cubicBezTo>
                      <a:pt x="373" y="128"/>
                      <a:pt x="377" y="129"/>
                      <a:pt x="379" y="132"/>
                    </a:cubicBezTo>
                    <a:cubicBezTo>
                      <a:pt x="425" y="209"/>
                      <a:pt x="425" y="209"/>
                      <a:pt x="425" y="209"/>
                    </a:cubicBezTo>
                    <a:lnTo>
                      <a:pt x="382" y="18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00401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0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04" name="Freeform 355">
                <a:extLst>
                  <a:ext uri="{FF2B5EF4-FFF2-40B4-BE49-F238E27FC236}">
                    <a16:creationId xmlns:a16="http://schemas.microsoft.com/office/drawing/2014/main" id="{0A79BBAF-339A-4C54-9AA2-0260BC1BD8A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977672" y="1292834"/>
                <a:ext cx="593779" cy="364120"/>
              </a:xfrm>
              <a:custGeom>
                <a:avLst/>
                <a:gdLst>
                  <a:gd name="T0" fmla="*/ 0 w 512"/>
                  <a:gd name="T1" fmla="*/ 314 h 314"/>
                  <a:gd name="T2" fmla="*/ 512 w 512"/>
                  <a:gd name="T3" fmla="*/ 314 h 314"/>
                  <a:gd name="T4" fmla="*/ 490 w 512"/>
                  <a:gd name="T5" fmla="*/ 209 h 314"/>
                  <a:gd name="T6" fmla="*/ 450 w 512"/>
                  <a:gd name="T7" fmla="*/ 189 h 314"/>
                  <a:gd name="T8" fmla="*/ 398 w 512"/>
                  <a:gd name="T9" fmla="*/ 107 h 314"/>
                  <a:gd name="T10" fmla="*/ 393 w 512"/>
                  <a:gd name="T11" fmla="*/ 112 h 314"/>
                  <a:gd name="T12" fmla="*/ 389 w 512"/>
                  <a:gd name="T13" fmla="*/ 107 h 314"/>
                  <a:gd name="T14" fmla="*/ 381 w 512"/>
                  <a:gd name="T15" fmla="*/ 103 h 314"/>
                  <a:gd name="T16" fmla="*/ 381 w 512"/>
                  <a:gd name="T17" fmla="*/ 103 h 314"/>
                  <a:gd name="T18" fmla="*/ 374 w 512"/>
                  <a:gd name="T19" fmla="*/ 106 h 314"/>
                  <a:gd name="T20" fmla="*/ 357 w 512"/>
                  <a:gd name="T21" fmla="*/ 125 h 314"/>
                  <a:gd name="T22" fmla="*/ 273 w 512"/>
                  <a:gd name="T23" fmla="*/ 0 h 314"/>
                  <a:gd name="T24" fmla="*/ 254 w 512"/>
                  <a:gd name="T25" fmla="*/ 0 h 314"/>
                  <a:gd name="T26" fmla="*/ 220 w 512"/>
                  <a:gd name="T27" fmla="*/ 29 h 314"/>
                  <a:gd name="T28" fmla="*/ 192 w 512"/>
                  <a:gd name="T29" fmla="*/ 68 h 314"/>
                  <a:gd name="T30" fmla="*/ 181 w 512"/>
                  <a:gd name="T31" fmla="*/ 62 h 314"/>
                  <a:gd name="T32" fmla="*/ 176 w 512"/>
                  <a:gd name="T33" fmla="*/ 60 h 314"/>
                  <a:gd name="T34" fmla="*/ 172 w 512"/>
                  <a:gd name="T35" fmla="*/ 62 h 314"/>
                  <a:gd name="T36" fmla="*/ 166 w 512"/>
                  <a:gd name="T37" fmla="*/ 58 h 314"/>
                  <a:gd name="T38" fmla="*/ 106 w 512"/>
                  <a:gd name="T39" fmla="*/ 111 h 314"/>
                  <a:gd name="T40" fmla="*/ 16 w 512"/>
                  <a:gd name="T41" fmla="*/ 187 h 314"/>
                  <a:gd name="T42" fmla="*/ 0 w 512"/>
                  <a:gd name="T43" fmla="*/ 314 h 314"/>
                  <a:gd name="T44" fmla="*/ 375 w 512"/>
                  <a:gd name="T45" fmla="*/ 159 h 314"/>
                  <a:gd name="T46" fmla="*/ 382 w 512"/>
                  <a:gd name="T47" fmla="*/ 126 h 314"/>
                  <a:gd name="T48" fmla="*/ 416 w 512"/>
                  <a:gd name="T49" fmla="*/ 175 h 314"/>
                  <a:gd name="T50" fmla="*/ 375 w 512"/>
                  <a:gd name="T51" fmla="*/ 159 h 314"/>
                  <a:gd name="T52" fmla="*/ 42 w 512"/>
                  <a:gd name="T53" fmla="*/ 209 h 314"/>
                  <a:gd name="T54" fmla="*/ 134 w 512"/>
                  <a:gd name="T55" fmla="*/ 132 h 314"/>
                  <a:gd name="T56" fmla="*/ 143 w 512"/>
                  <a:gd name="T57" fmla="*/ 129 h 314"/>
                  <a:gd name="T58" fmla="*/ 159 w 512"/>
                  <a:gd name="T59" fmla="*/ 133 h 314"/>
                  <a:gd name="T60" fmla="*/ 178 w 512"/>
                  <a:gd name="T61" fmla="*/ 80 h 314"/>
                  <a:gd name="T62" fmla="*/ 193 w 512"/>
                  <a:gd name="T63" fmla="*/ 89 h 314"/>
                  <a:gd name="T64" fmla="*/ 197 w 512"/>
                  <a:gd name="T65" fmla="*/ 90 h 314"/>
                  <a:gd name="T66" fmla="*/ 203 w 512"/>
                  <a:gd name="T67" fmla="*/ 86 h 314"/>
                  <a:gd name="T68" fmla="*/ 207 w 512"/>
                  <a:gd name="T69" fmla="*/ 81 h 314"/>
                  <a:gd name="T70" fmla="*/ 232 w 512"/>
                  <a:gd name="T71" fmla="*/ 98 h 314"/>
                  <a:gd name="T72" fmla="*/ 222 w 512"/>
                  <a:gd name="T73" fmla="*/ 60 h 314"/>
                  <a:gd name="T74" fmla="*/ 230 w 512"/>
                  <a:gd name="T75" fmla="*/ 49 h 314"/>
                  <a:gd name="T76" fmla="*/ 256 w 512"/>
                  <a:gd name="T77" fmla="*/ 27 h 314"/>
                  <a:gd name="T78" fmla="*/ 272 w 512"/>
                  <a:gd name="T79" fmla="*/ 101 h 314"/>
                  <a:gd name="T80" fmla="*/ 310 w 512"/>
                  <a:gd name="T81" fmla="*/ 119 h 314"/>
                  <a:gd name="T82" fmla="*/ 301 w 512"/>
                  <a:gd name="T83" fmla="*/ 153 h 314"/>
                  <a:gd name="T84" fmla="*/ 316 w 512"/>
                  <a:gd name="T85" fmla="*/ 159 h 314"/>
                  <a:gd name="T86" fmla="*/ 321 w 512"/>
                  <a:gd name="T87" fmla="*/ 164 h 314"/>
                  <a:gd name="T88" fmla="*/ 320 w 512"/>
                  <a:gd name="T89" fmla="*/ 171 h 314"/>
                  <a:gd name="T90" fmla="*/ 295 w 512"/>
                  <a:gd name="T91" fmla="*/ 212 h 314"/>
                  <a:gd name="T92" fmla="*/ 299 w 512"/>
                  <a:gd name="T93" fmla="*/ 171 h 314"/>
                  <a:gd name="T94" fmla="*/ 257 w 512"/>
                  <a:gd name="T95" fmla="*/ 145 h 314"/>
                  <a:gd name="T96" fmla="*/ 241 w 512"/>
                  <a:gd name="T97" fmla="*/ 136 h 314"/>
                  <a:gd name="T98" fmla="*/ 195 w 512"/>
                  <a:gd name="T99" fmla="*/ 109 h 314"/>
                  <a:gd name="T100" fmla="*/ 190 w 512"/>
                  <a:gd name="T101" fmla="*/ 110 h 314"/>
                  <a:gd name="T102" fmla="*/ 194 w 512"/>
                  <a:gd name="T103" fmla="*/ 157 h 314"/>
                  <a:gd name="T104" fmla="*/ 170 w 512"/>
                  <a:gd name="T105" fmla="*/ 175 h 314"/>
                  <a:gd name="T106" fmla="*/ 190 w 512"/>
                  <a:gd name="T107" fmla="*/ 203 h 314"/>
                  <a:gd name="T108" fmla="*/ 147 w 512"/>
                  <a:gd name="T109" fmla="*/ 256 h 314"/>
                  <a:gd name="T110" fmla="*/ 155 w 512"/>
                  <a:gd name="T111" fmla="*/ 191 h 314"/>
                  <a:gd name="T112" fmla="*/ 110 w 512"/>
                  <a:gd name="T113" fmla="*/ 229 h 314"/>
                  <a:gd name="T114" fmla="*/ 137 w 512"/>
                  <a:gd name="T115" fmla="*/ 179 h 314"/>
                  <a:gd name="T116" fmla="*/ 55 w 512"/>
                  <a:gd name="T117" fmla="*/ 251 h 314"/>
                  <a:gd name="T118" fmla="*/ 42 w 512"/>
                  <a:gd name="T119" fmla="*/ 209 h 3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512" h="314">
                    <a:moveTo>
                      <a:pt x="0" y="314"/>
                    </a:moveTo>
                    <a:cubicBezTo>
                      <a:pt x="512" y="314"/>
                      <a:pt x="512" y="314"/>
                      <a:pt x="512" y="314"/>
                    </a:cubicBezTo>
                    <a:cubicBezTo>
                      <a:pt x="490" y="209"/>
                      <a:pt x="490" y="209"/>
                      <a:pt x="490" y="209"/>
                    </a:cubicBezTo>
                    <a:cubicBezTo>
                      <a:pt x="450" y="189"/>
                      <a:pt x="450" y="189"/>
                      <a:pt x="450" y="189"/>
                    </a:cubicBezTo>
                    <a:cubicBezTo>
                      <a:pt x="398" y="107"/>
                      <a:pt x="398" y="107"/>
                      <a:pt x="398" y="107"/>
                    </a:cubicBezTo>
                    <a:cubicBezTo>
                      <a:pt x="393" y="112"/>
                      <a:pt x="393" y="112"/>
                      <a:pt x="393" y="112"/>
                    </a:cubicBezTo>
                    <a:cubicBezTo>
                      <a:pt x="389" y="107"/>
                      <a:pt x="389" y="107"/>
                      <a:pt x="389" y="107"/>
                    </a:cubicBezTo>
                    <a:cubicBezTo>
                      <a:pt x="387" y="104"/>
                      <a:pt x="384" y="103"/>
                      <a:pt x="381" y="103"/>
                    </a:cubicBezTo>
                    <a:cubicBezTo>
                      <a:pt x="381" y="103"/>
                      <a:pt x="381" y="103"/>
                      <a:pt x="381" y="103"/>
                    </a:cubicBezTo>
                    <a:cubicBezTo>
                      <a:pt x="378" y="103"/>
                      <a:pt x="375" y="104"/>
                      <a:pt x="374" y="106"/>
                    </a:cubicBezTo>
                    <a:cubicBezTo>
                      <a:pt x="357" y="125"/>
                      <a:pt x="357" y="125"/>
                      <a:pt x="357" y="125"/>
                    </a:cubicBezTo>
                    <a:cubicBezTo>
                      <a:pt x="273" y="0"/>
                      <a:pt x="273" y="0"/>
                      <a:pt x="273" y="0"/>
                    </a:cubicBezTo>
                    <a:cubicBezTo>
                      <a:pt x="254" y="0"/>
                      <a:pt x="254" y="0"/>
                      <a:pt x="254" y="0"/>
                    </a:cubicBezTo>
                    <a:cubicBezTo>
                      <a:pt x="249" y="4"/>
                      <a:pt x="220" y="29"/>
                      <a:pt x="220" y="29"/>
                    </a:cubicBezTo>
                    <a:cubicBezTo>
                      <a:pt x="192" y="68"/>
                      <a:pt x="192" y="68"/>
                      <a:pt x="192" y="68"/>
                    </a:cubicBezTo>
                    <a:cubicBezTo>
                      <a:pt x="181" y="62"/>
                      <a:pt x="181" y="62"/>
                      <a:pt x="181" y="62"/>
                    </a:cubicBezTo>
                    <a:cubicBezTo>
                      <a:pt x="180" y="61"/>
                      <a:pt x="178" y="60"/>
                      <a:pt x="176" y="60"/>
                    </a:cubicBezTo>
                    <a:cubicBezTo>
                      <a:pt x="175" y="60"/>
                      <a:pt x="173" y="61"/>
                      <a:pt x="172" y="62"/>
                    </a:cubicBezTo>
                    <a:cubicBezTo>
                      <a:pt x="166" y="58"/>
                      <a:pt x="166" y="58"/>
                      <a:pt x="166" y="58"/>
                    </a:cubicBezTo>
                    <a:cubicBezTo>
                      <a:pt x="106" y="111"/>
                      <a:pt x="106" y="111"/>
                      <a:pt x="106" y="111"/>
                    </a:cubicBezTo>
                    <a:cubicBezTo>
                      <a:pt x="16" y="187"/>
                      <a:pt x="16" y="187"/>
                      <a:pt x="16" y="187"/>
                    </a:cubicBezTo>
                    <a:lnTo>
                      <a:pt x="0" y="314"/>
                    </a:lnTo>
                    <a:close/>
                    <a:moveTo>
                      <a:pt x="375" y="159"/>
                    </a:moveTo>
                    <a:cubicBezTo>
                      <a:pt x="382" y="126"/>
                      <a:pt x="382" y="126"/>
                      <a:pt x="382" y="126"/>
                    </a:cubicBezTo>
                    <a:cubicBezTo>
                      <a:pt x="416" y="175"/>
                      <a:pt x="416" y="175"/>
                      <a:pt x="416" y="175"/>
                    </a:cubicBezTo>
                    <a:lnTo>
                      <a:pt x="375" y="159"/>
                    </a:lnTo>
                    <a:close/>
                    <a:moveTo>
                      <a:pt x="42" y="209"/>
                    </a:moveTo>
                    <a:cubicBezTo>
                      <a:pt x="134" y="132"/>
                      <a:pt x="134" y="132"/>
                      <a:pt x="134" y="132"/>
                    </a:cubicBezTo>
                    <a:cubicBezTo>
                      <a:pt x="136" y="129"/>
                      <a:pt x="139" y="128"/>
                      <a:pt x="143" y="129"/>
                    </a:cubicBezTo>
                    <a:cubicBezTo>
                      <a:pt x="159" y="133"/>
                      <a:pt x="159" y="133"/>
                      <a:pt x="159" y="133"/>
                    </a:cubicBezTo>
                    <a:cubicBezTo>
                      <a:pt x="178" y="80"/>
                      <a:pt x="178" y="80"/>
                      <a:pt x="178" y="80"/>
                    </a:cubicBezTo>
                    <a:cubicBezTo>
                      <a:pt x="193" y="89"/>
                      <a:pt x="193" y="89"/>
                      <a:pt x="193" y="89"/>
                    </a:cubicBezTo>
                    <a:cubicBezTo>
                      <a:pt x="194" y="89"/>
                      <a:pt x="196" y="90"/>
                      <a:pt x="197" y="90"/>
                    </a:cubicBezTo>
                    <a:cubicBezTo>
                      <a:pt x="199" y="90"/>
                      <a:pt x="202" y="88"/>
                      <a:pt x="203" y="86"/>
                    </a:cubicBezTo>
                    <a:cubicBezTo>
                      <a:pt x="207" y="81"/>
                      <a:pt x="207" y="81"/>
                      <a:pt x="207" y="81"/>
                    </a:cubicBezTo>
                    <a:cubicBezTo>
                      <a:pt x="218" y="91"/>
                      <a:pt x="236" y="106"/>
                      <a:pt x="232" y="98"/>
                    </a:cubicBezTo>
                    <a:cubicBezTo>
                      <a:pt x="227" y="90"/>
                      <a:pt x="224" y="69"/>
                      <a:pt x="222" y="60"/>
                    </a:cubicBezTo>
                    <a:cubicBezTo>
                      <a:pt x="230" y="49"/>
                      <a:pt x="230" y="49"/>
                      <a:pt x="230" y="49"/>
                    </a:cubicBezTo>
                    <a:cubicBezTo>
                      <a:pt x="239" y="41"/>
                      <a:pt x="252" y="31"/>
                      <a:pt x="256" y="27"/>
                    </a:cubicBezTo>
                    <a:cubicBezTo>
                      <a:pt x="272" y="101"/>
                      <a:pt x="272" y="101"/>
                      <a:pt x="272" y="101"/>
                    </a:cubicBezTo>
                    <a:cubicBezTo>
                      <a:pt x="310" y="119"/>
                      <a:pt x="310" y="119"/>
                      <a:pt x="310" y="119"/>
                    </a:cubicBezTo>
                    <a:cubicBezTo>
                      <a:pt x="301" y="153"/>
                      <a:pt x="301" y="153"/>
                      <a:pt x="301" y="153"/>
                    </a:cubicBezTo>
                    <a:cubicBezTo>
                      <a:pt x="316" y="159"/>
                      <a:pt x="316" y="159"/>
                      <a:pt x="316" y="159"/>
                    </a:cubicBezTo>
                    <a:cubicBezTo>
                      <a:pt x="318" y="160"/>
                      <a:pt x="320" y="161"/>
                      <a:pt x="321" y="164"/>
                    </a:cubicBezTo>
                    <a:cubicBezTo>
                      <a:pt x="322" y="166"/>
                      <a:pt x="321" y="169"/>
                      <a:pt x="320" y="171"/>
                    </a:cubicBezTo>
                    <a:cubicBezTo>
                      <a:pt x="295" y="212"/>
                      <a:pt x="295" y="212"/>
                      <a:pt x="295" y="212"/>
                    </a:cubicBezTo>
                    <a:cubicBezTo>
                      <a:pt x="299" y="171"/>
                      <a:pt x="299" y="171"/>
                      <a:pt x="299" y="171"/>
                    </a:cubicBezTo>
                    <a:cubicBezTo>
                      <a:pt x="257" y="145"/>
                      <a:pt x="257" y="145"/>
                      <a:pt x="257" y="145"/>
                    </a:cubicBezTo>
                    <a:cubicBezTo>
                      <a:pt x="241" y="136"/>
                      <a:pt x="241" y="136"/>
                      <a:pt x="241" y="136"/>
                    </a:cubicBezTo>
                    <a:cubicBezTo>
                      <a:pt x="195" y="109"/>
                      <a:pt x="195" y="109"/>
                      <a:pt x="195" y="109"/>
                    </a:cubicBezTo>
                    <a:cubicBezTo>
                      <a:pt x="193" y="109"/>
                      <a:pt x="191" y="109"/>
                      <a:pt x="190" y="110"/>
                    </a:cubicBezTo>
                    <a:cubicBezTo>
                      <a:pt x="188" y="111"/>
                      <a:pt x="194" y="155"/>
                      <a:pt x="194" y="157"/>
                    </a:cubicBezTo>
                    <a:cubicBezTo>
                      <a:pt x="194" y="157"/>
                      <a:pt x="169" y="167"/>
                      <a:pt x="170" y="175"/>
                    </a:cubicBezTo>
                    <a:cubicBezTo>
                      <a:pt x="171" y="182"/>
                      <a:pt x="190" y="203"/>
                      <a:pt x="190" y="203"/>
                    </a:cubicBezTo>
                    <a:cubicBezTo>
                      <a:pt x="147" y="256"/>
                      <a:pt x="147" y="256"/>
                      <a:pt x="147" y="256"/>
                    </a:cubicBezTo>
                    <a:cubicBezTo>
                      <a:pt x="155" y="191"/>
                      <a:pt x="155" y="191"/>
                      <a:pt x="155" y="191"/>
                    </a:cubicBezTo>
                    <a:cubicBezTo>
                      <a:pt x="110" y="229"/>
                      <a:pt x="110" y="229"/>
                      <a:pt x="110" y="229"/>
                    </a:cubicBezTo>
                    <a:cubicBezTo>
                      <a:pt x="108" y="227"/>
                      <a:pt x="140" y="180"/>
                      <a:pt x="137" y="179"/>
                    </a:cubicBezTo>
                    <a:cubicBezTo>
                      <a:pt x="135" y="179"/>
                      <a:pt x="57" y="250"/>
                      <a:pt x="55" y="251"/>
                    </a:cubicBezTo>
                    <a:lnTo>
                      <a:pt x="42" y="20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00401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0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anose="020B0600070205080204" pitchFamily="50" charset="-128"/>
                </a:endParaRPr>
              </a:p>
            </p:txBody>
          </p:sp>
        </p:grpSp>
      </p:grpSp>
      <p:grpSp>
        <p:nvGrpSpPr>
          <p:cNvPr id="110" name="グループ化 109">
            <a:extLst>
              <a:ext uri="{FF2B5EF4-FFF2-40B4-BE49-F238E27FC236}">
                <a16:creationId xmlns:a16="http://schemas.microsoft.com/office/drawing/2014/main" id="{D497F68F-3209-44FC-99C6-18AED643CACE}"/>
              </a:ext>
            </a:extLst>
          </p:cNvPr>
          <p:cNvGrpSpPr/>
          <p:nvPr/>
        </p:nvGrpSpPr>
        <p:grpSpPr>
          <a:xfrm>
            <a:off x="4390008" y="4305814"/>
            <a:ext cx="2195512" cy="1197195"/>
            <a:chOff x="3729093" y="1432498"/>
            <a:chExt cx="1616813" cy="1228967"/>
          </a:xfrm>
        </p:grpSpPr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E1A70F9F-43CD-4952-98C5-CB6B9A850D1B}"/>
                </a:ext>
              </a:extLst>
            </p:cNvPr>
            <p:cNvSpPr txBox="1"/>
            <p:nvPr/>
          </p:nvSpPr>
          <p:spPr>
            <a:xfrm>
              <a:off x="3870902" y="2491917"/>
              <a:ext cx="1289445" cy="16954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 algn="ctr">
                <a:defRPr sz="1400" b="1"/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rPr>
                <a:t>風力発電</a:t>
              </a:r>
            </a:p>
          </p:txBody>
        </p:sp>
        <p:grpSp>
          <p:nvGrpSpPr>
            <p:cNvPr id="112" name="Group 4">
              <a:extLst>
                <a:ext uri="{FF2B5EF4-FFF2-40B4-BE49-F238E27FC236}">
                  <a16:creationId xmlns:a16="http://schemas.microsoft.com/office/drawing/2014/main" id="{E8354B83-31C1-45B8-A2F4-FB09365164A5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729093" y="1432498"/>
              <a:ext cx="1616813" cy="992418"/>
              <a:chOff x="3172" y="2248"/>
              <a:chExt cx="391" cy="240"/>
            </a:xfrm>
            <a:solidFill>
              <a:srgbClr val="009C89"/>
            </a:solidFill>
          </p:grpSpPr>
          <p:sp>
            <p:nvSpPr>
              <p:cNvPr id="113" name="Freeform 5">
                <a:extLst>
                  <a:ext uri="{FF2B5EF4-FFF2-40B4-BE49-F238E27FC236}">
                    <a16:creationId xmlns:a16="http://schemas.microsoft.com/office/drawing/2014/main" id="{1635C76A-351D-4150-B272-C30176B64A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6" y="2311"/>
                <a:ext cx="22" cy="66"/>
              </a:xfrm>
              <a:custGeom>
                <a:avLst/>
                <a:gdLst>
                  <a:gd name="T0" fmla="*/ 9 w 19"/>
                  <a:gd name="T1" fmla="*/ 55 h 56"/>
                  <a:gd name="T2" fmla="*/ 10 w 19"/>
                  <a:gd name="T3" fmla="*/ 56 h 56"/>
                  <a:gd name="T4" fmla="*/ 14 w 19"/>
                  <a:gd name="T5" fmla="*/ 55 h 56"/>
                  <a:gd name="T6" fmla="*/ 18 w 19"/>
                  <a:gd name="T7" fmla="*/ 55 h 56"/>
                  <a:gd name="T8" fmla="*/ 19 w 19"/>
                  <a:gd name="T9" fmla="*/ 47 h 56"/>
                  <a:gd name="T10" fmla="*/ 2 w 19"/>
                  <a:gd name="T11" fmla="*/ 0 h 56"/>
                  <a:gd name="T12" fmla="*/ 2 w 19"/>
                  <a:gd name="T13" fmla="*/ 0 h 56"/>
                  <a:gd name="T14" fmla="*/ 1 w 19"/>
                  <a:gd name="T15" fmla="*/ 0 h 56"/>
                  <a:gd name="T16" fmla="*/ 4 w 19"/>
                  <a:gd name="T17" fmla="*/ 48 h 56"/>
                  <a:gd name="T18" fmla="*/ 9 w 19"/>
                  <a:gd name="T19" fmla="*/ 55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9" h="56">
                    <a:moveTo>
                      <a:pt x="9" y="55"/>
                    </a:moveTo>
                    <a:cubicBezTo>
                      <a:pt x="9" y="56"/>
                      <a:pt x="9" y="56"/>
                      <a:pt x="10" y="56"/>
                    </a:cubicBezTo>
                    <a:cubicBezTo>
                      <a:pt x="11" y="55"/>
                      <a:pt x="13" y="55"/>
                      <a:pt x="14" y="55"/>
                    </a:cubicBezTo>
                    <a:cubicBezTo>
                      <a:pt x="16" y="55"/>
                      <a:pt x="17" y="55"/>
                      <a:pt x="18" y="55"/>
                    </a:cubicBezTo>
                    <a:cubicBezTo>
                      <a:pt x="18" y="52"/>
                      <a:pt x="19" y="49"/>
                      <a:pt x="19" y="47"/>
                    </a:cubicBezTo>
                    <a:cubicBezTo>
                      <a:pt x="19" y="43"/>
                      <a:pt x="4" y="1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0" y="2"/>
                      <a:pt x="4" y="48"/>
                      <a:pt x="4" y="48"/>
                    </a:cubicBezTo>
                    <a:cubicBezTo>
                      <a:pt x="5" y="51"/>
                      <a:pt x="7" y="53"/>
                      <a:pt x="9" y="5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114" name="Freeform 6">
                <a:extLst>
                  <a:ext uri="{FF2B5EF4-FFF2-40B4-BE49-F238E27FC236}">
                    <a16:creationId xmlns:a16="http://schemas.microsoft.com/office/drawing/2014/main" id="{7E0D72BA-8E13-4326-8FD0-6FFA109BD7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2" y="2387"/>
                <a:ext cx="62" cy="37"/>
              </a:xfrm>
              <a:custGeom>
                <a:avLst/>
                <a:gdLst>
                  <a:gd name="T0" fmla="*/ 52 w 53"/>
                  <a:gd name="T1" fmla="*/ 8 h 31"/>
                  <a:gd name="T2" fmla="*/ 53 w 53"/>
                  <a:gd name="T3" fmla="*/ 6 h 31"/>
                  <a:gd name="T4" fmla="*/ 50 w 53"/>
                  <a:gd name="T5" fmla="*/ 0 h 31"/>
                  <a:gd name="T6" fmla="*/ 50 w 53"/>
                  <a:gd name="T7" fmla="*/ 0 h 31"/>
                  <a:gd name="T8" fmla="*/ 41 w 53"/>
                  <a:gd name="T9" fmla="*/ 1 h 31"/>
                  <a:gd name="T10" fmla="*/ 0 w 53"/>
                  <a:gd name="T11" fmla="*/ 30 h 31"/>
                  <a:gd name="T12" fmla="*/ 0 w 53"/>
                  <a:gd name="T13" fmla="*/ 31 h 31"/>
                  <a:gd name="T14" fmla="*/ 1 w 53"/>
                  <a:gd name="T15" fmla="*/ 31 h 31"/>
                  <a:gd name="T16" fmla="*/ 1 w 53"/>
                  <a:gd name="T17" fmla="*/ 31 h 31"/>
                  <a:gd name="T18" fmla="*/ 46 w 53"/>
                  <a:gd name="T19" fmla="*/ 15 h 31"/>
                  <a:gd name="T20" fmla="*/ 52 w 53"/>
                  <a:gd name="T21" fmla="*/ 8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3" h="31">
                    <a:moveTo>
                      <a:pt x="52" y="8"/>
                    </a:moveTo>
                    <a:cubicBezTo>
                      <a:pt x="52" y="8"/>
                      <a:pt x="52" y="7"/>
                      <a:pt x="53" y="6"/>
                    </a:cubicBezTo>
                    <a:cubicBezTo>
                      <a:pt x="51" y="5"/>
                      <a:pt x="50" y="3"/>
                      <a:pt x="50" y="0"/>
                    </a:cubicBezTo>
                    <a:cubicBezTo>
                      <a:pt x="50" y="0"/>
                      <a:pt x="50" y="0"/>
                      <a:pt x="50" y="0"/>
                    </a:cubicBezTo>
                    <a:cubicBezTo>
                      <a:pt x="47" y="0"/>
                      <a:pt x="43" y="1"/>
                      <a:pt x="41" y="1"/>
                    </a:cubicBezTo>
                    <a:cubicBezTo>
                      <a:pt x="37" y="2"/>
                      <a:pt x="1" y="28"/>
                      <a:pt x="0" y="30"/>
                    </a:cubicBezTo>
                    <a:cubicBezTo>
                      <a:pt x="0" y="30"/>
                      <a:pt x="0" y="30"/>
                      <a:pt x="0" y="31"/>
                    </a:cubicBezTo>
                    <a:cubicBezTo>
                      <a:pt x="0" y="31"/>
                      <a:pt x="1" y="31"/>
                      <a:pt x="1" y="31"/>
                    </a:cubicBezTo>
                    <a:cubicBezTo>
                      <a:pt x="1" y="31"/>
                      <a:pt x="1" y="31"/>
                      <a:pt x="1" y="31"/>
                    </a:cubicBezTo>
                    <a:cubicBezTo>
                      <a:pt x="4" y="31"/>
                      <a:pt x="46" y="15"/>
                      <a:pt x="46" y="15"/>
                    </a:cubicBezTo>
                    <a:cubicBezTo>
                      <a:pt x="48" y="13"/>
                      <a:pt x="50" y="11"/>
                      <a:pt x="52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115" name="Freeform 7">
                <a:extLst>
                  <a:ext uri="{FF2B5EF4-FFF2-40B4-BE49-F238E27FC236}">
                    <a16:creationId xmlns:a16="http://schemas.microsoft.com/office/drawing/2014/main" id="{20693F79-13EF-456C-86CE-C7B242A44A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6" y="2377"/>
                <a:ext cx="68" cy="17"/>
              </a:xfrm>
              <a:custGeom>
                <a:avLst/>
                <a:gdLst>
                  <a:gd name="T0" fmla="*/ 58 w 58"/>
                  <a:gd name="T1" fmla="*/ 5 h 15"/>
                  <a:gd name="T2" fmla="*/ 10 w 58"/>
                  <a:gd name="T3" fmla="*/ 0 h 15"/>
                  <a:gd name="T4" fmla="*/ 10 w 58"/>
                  <a:gd name="T5" fmla="*/ 0 h 15"/>
                  <a:gd name="T6" fmla="*/ 2 w 58"/>
                  <a:gd name="T7" fmla="*/ 4 h 15"/>
                  <a:gd name="T8" fmla="*/ 0 w 58"/>
                  <a:gd name="T9" fmla="*/ 5 h 15"/>
                  <a:gd name="T10" fmla="*/ 1 w 58"/>
                  <a:gd name="T11" fmla="*/ 8 h 15"/>
                  <a:gd name="T12" fmla="*/ 0 w 58"/>
                  <a:gd name="T13" fmla="*/ 12 h 15"/>
                  <a:gd name="T14" fmla="*/ 9 w 58"/>
                  <a:gd name="T15" fmla="*/ 15 h 15"/>
                  <a:gd name="T16" fmla="*/ 10 w 58"/>
                  <a:gd name="T17" fmla="*/ 15 h 15"/>
                  <a:gd name="T18" fmla="*/ 58 w 58"/>
                  <a:gd name="T19" fmla="*/ 6 h 15"/>
                  <a:gd name="T20" fmla="*/ 58 w 58"/>
                  <a:gd name="T21" fmla="*/ 6 h 15"/>
                  <a:gd name="T22" fmla="*/ 58 w 58"/>
                  <a:gd name="T23" fmla="*/ 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8" h="15">
                    <a:moveTo>
                      <a:pt x="58" y="5"/>
                    </a:moveTo>
                    <a:cubicBezTo>
                      <a:pt x="56" y="4"/>
                      <a:pt x="11" y="0"/>
                      <a:pt x="10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7" y="1"/>
                      <a:pt x="5" y="2"/>
                      <a:pt x="2" y="4"/>
                    </a:cubicBezTo>
                    <a:cubicBezTo>
                      <a:pt x="2" y="4"/>
                      <a:pt x="1" y="5"/>
                      <a:pt x="0" y="5"/>
                    </a:cubicBezTo>
                    <a:cubicBezTo>
                      <a:pt x="1" y="6"/>
                      <a:pt x="1" y="7"/>
                      <a:pt x="1" y="8"/>
                    </a:cubicBezTo>
                    <a:cubicBezTo>
                      <a:pt x="1" y="10"/>
                      <a:pt x="1" y="11"/>
                      <a:pt x="0" y="12"/>
                    </a:cubicBezTo>
                    <a:cubicBezTo>
                      <a:pt x="3" y="13"/>
                      <a:pt x="7" y="14"/>
                      <a:pt x="9" y="15"/>
                    </a:cubicBezTo>
                    <a:cubicBezTo>
                      <a:pt x="9" y="15"/>
                      <a:pt x="9" y="15"/>
                      <a:pt x="10" y="15"/>
                    </a:cubicBezTo>
                    <a:cubicBezTo>
                      <a:pt x="16" y="15"/>
                      <a:pt x="56" y="8"/>
                      <a:pt x="58" y="6"/>
                    </a:cubicBezTo>
                    <a:cubicBezTo>
                      <a:pt x="58" y="6"/>
                      <a:pt x="58" y="6"/>
                      <a:pt x="58" y="6"/>
                    </a:cubicBezTo>
                    <a:cubicBezTo>
                      <a:pt x="58" y="5"/>
                      <a:pt x="58" y="5"/>
                      <a:pt x="58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116" name="Freeform 8">
                <a:extLst>
                  <a:ext uri="{FF2B5EF4-FFF2-40B4-BE49-F238E27FC236}">
                    <a16:creationId xmlns:a16="http://schemas.microsoft.com/office/drawing/2014/main" id="{AFDE58FA-2BFB-482E-B723-A71FCF97A1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5" y="2378"/>
                <a:ext cx="17" cy="110"/>
              </a:xfrm>
              <a:custGeom>
                <a:avLst/>
                <a:gdLst>
                  <a:gd name="T0" fmla="*/ 7 w 15"/>
                  <a:gd name="T1" fmla="*/ 0 h 94"/>
                  <a:gd name="T2" fmla="*/ 2 w 15"/>
                  <a:gd name="T3" fmla="*/ 2 h 94"/>
                  <a:gd name="T4" fmla="*/ 0 w 15"/>
                  <a:gd name="T5" fmla="*/ 7 h 94"/>
                  <a:gd name="T6" fmla="*/ 0 w 15"/>
                  <a:gd name="T7" fmla="*/ 8 h 94"/>
                  <a:gd name="T8" fmla="*/ 3 w 15"/>
                  <a:gd name="T9" fmla="*/ 14 h 94"/>
                  <a:gd name="T10" fmla="*/ 4 w 15"/>
                  <a:gd name="T11" fmla="*/ 14 h 94"/>
                  <a:gd name="T12" fmla="*/ 4 w 15"/>
                  <a:gd name="T13" fmla="*/ 94 h 94"/>
                  <a:gd name="T14" fmla="*/ 7 w 15"/>
                  <a:gd name="T15" fmla="*/ 93 h 94"/>
                  <a:gd name="T16" fmla="*/ 8 w 15"/>
                  <a:gd name="T17" fmla="*/ 93 h 94"/>
                  <a:gd name="T18" fmla="*/ 11 w 15"/>
                  <a:gd name="T19" fmla="*/ 94 h 94"/>
                  <a:gd name="T20" fmla="*/ 11 w 15"/>
                  <a:gd name="T21" fmla="*/ 14 h 94"/>
                  <a:gd name="T22" fmla="*/ 14 w 15"/>
                  <a:gd name="T23" fmla="*/ 11 h 94"/>
                  <a:gd name="T24" fmla="*/ 15 w 15"/>
                  <a:gd name="T25" fmla="*/ 8 h 94"/>
                  <a:gd name="T26" fmla="*/ 14 w 15"/>
                  <a:gd name="T27" fmla="*/ 4 h 94"/>
                  <a:gd name="T28" fmla="*/ 11 w 15"/>
                  <a:gd name="T29" fmla="*/ 1 h 94"/>
                  <a:gd name="T30" fmla="*/ 7 w 15"/>
                  <a:gd name="T31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5" h="94">
                    <a:moveTo>
                      <a:pt x="7" y="0"/>
                    </a:moveTo>
                    <a:cubicBezTo>
                      <a:pt x="5" y="0"/>
                      <a:pt x="4" y="1"/>
                      <a:pt x="2" y="2"/>
                    </a:cubicBezTo>
                    <a:cubicBezTo>
                      <a:pt x="1" y="3"/>
                      <a:pt x="0" y="5"/>
                      <a:pt x="0" y="7"/>
                    </a:cubicBezTo>
                    <a:cubicBezTo>
                      <a:pt x="0" y="7"/>
                      <a:pt x="0" y="8"/>
                      <a:pt x="0" y="8"/>
                    </a:cubicBezTo>
                    <a:cubicBezTo>
                      <a:pt x="0" y="10"/>
                      <a:pt x="1" y="12"/>
                      <a:pt x="3" y="14"/>
                    </a:cubicBezTo>
                    <a:cubicBezTo>
                      <a:pt x="3" y="14"/>
                      <a:pt x="3" y="14"/>
                      <a:pt x="4" y="14"/>
                    </a:cubicBezTo>
                    <a:cubicBezTo>
                      <a:pt x="4" y="94"/>
                      <a:pt x="4" y="94"/>
                      <a:pt x="4" y="94"/>
                    </a:cubicBezTo>
                    <a:cubicBezTo>
                      <a:pt x="5" y="93"/>
                      <a:pt x="6" y="93"/>
                      <a:pt x="7" y="93"/>
                    </a:cubicBezTo>
                    <a:cubicBezTo>
                      <a:pt x="7" y="93"/>
                      <a:pt x="8" y="93"/>
                      <a:pt x="8" y="93"/>
                    </a:cubicBezTo>
                    <a:cubicBezTo>
                      <a:pt x="9" y="93"/>
                      <a:pt x="10" y="93"/>
                      <a:pt x="11" y="94"/>
                    </a:cubicBezTo>
                    <a:cubicBezTo>
                      <a:pt x="11" y="14"/>
                      <a:pt x="11" y="14"/>
                      <a:pt x="11" y="14"/>
                    </a:cubicBezTo>
                    <a:cubicBezTo>
                      <a:pt x="12" y="14"/>
                      <a:pt x="13" y="13"/>
                      <a:pt x="14" y="11"/>
                    </a:cubicBezTo>
                    <a:cubicBezTo>
                      <a:pt x="15" y="10"/>
                      <a:pt x="15" y="9"/>
                      <a:pt x="15" y="8"/>
                    </a:cubicBezTo>
                    <a:cubicBezTo>
                      <a:pt x="15" y="6"/>
                      <a:pt x="15" y="5"/>
                      <a:pt x="14" y="4"/>
                    </a:cubicBezTo>
                    <a:cubicBezTo>
                      <a:pt x="13" y="3"/>
                      <a:pt x="12" y="1"/>
                      <a:pt x="11" y="1"/>
                    </a:cubicBezTo>
                    <a:cubicBezTo>
                      <a:pt x="10" y="0"/>
                      <a:pt x="8" y="0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117" name="Freeform 9">
                <a:extLst>
                  <a:ext uri="{FF2B5EF4-FFF2-40B4-BE49-F238E27FC236}">
                    <a16:creationId xmlns:a16="http://schemas.microsoft.com/office/drawing/2014/main" id="{45D8A3F1-8970-4B62-98B2-AD536F2891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5" y="2248"/>
                <a:ext cx="21" cy="67"/>
              </a:xfrm>
              <a:custGeom>
                <a:avLst/>
                <a:gdLst>
                  <a:gd name="T0" fmla="*/ 8 w 18"/>
                  <a:gd name="T1" fmla="*/ 56 h 57"/>
                  <a:gd name="T2" fmla="*/ 9 w 18"/>
                  <a:gd name="T3" fmla="*/ 57 h 57"/>
                  <a:gd name="T4" fmla="*/ 14 w 18"/>
                  <a:gd name="T5" fmla="*/ 55 h 57"/>
                  <a:gd name="T6" fmla="*/ 17 w 18"/>
                  <a:gd name="T7" fmla="*/ 56 h 57"/>
                  <a:gd name="T8" fmla="*/ 18 w 18"/>
                  <a:gd name="T9" fmla="*/ 47 h 57"/>
                  <a:gd name="T10" fmla="*/ 2 w 18"/>
                  <a:gd name="T11" fmla="*/ 1 h 57"/>
                  <a:gd name="T12" fmla="*/ 1 w 18"/>
                  <a:gd name="T13" fmla="*/ 0 h 57"/>
                  <a:gd name="T14" fmla="*/ 1 w 18"/>
                  <a:gd name="T15" fmla="*/ 1 h 57"/>
                  <a:gd name="T16" fmla="*/ 3 w 18"/>
                  <a:gd name="T17" fmla="*/ 48 h 57"/>
                  <a:gd name="T18" fmla="*/ 8 w 18"/>
                  <a:gd name="T19" fmla="*/ 56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8" h="57">
                    <a:moveTo>
                      <a:pt x="8" y="56"/>
                    </a:moveTo>
                    <a:cubicBezTo>
                      <a:pt x="8" y="56"/>
                      <a:pt x="9" y="56"/>
                      <a:pt x="9" y="57"/>
                    </a:cubicBezTo>
                    <a:cubicBezTo>
                      <a:pt x="10" y="56"/>
                      <a:pt x="12" y="55"/>
                      <a:pt x="14" y="55"/>
                    </a:cubicBezTo>
                    <a:cubicBezTo>
                      <a:pt x="15" y="55"/>
                      <a:pt x="16" y="55"/>
                      <a:pt x="17" y="56"/>
                    </a:cubicBezTo>
                    <a:cubicBezTo>
                      <a:pt x="18" y="53"/>
                      <a:pt x="18" y="49"/>
                      <a:pt x="18" y="47"/>
                    </a:cubicBezTo>
                    <a:cubicBezTo>
                      <a:pt x="18" y="44"/>
                      <a:pt x="3" y="2"/>
                      <a:pt x="2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0" y="2"/>
                      <a:pt x="3" y="48"/>
                      <a:pt x="3" y="48"/>
                    </a:cubicBezTo>
                    <a:cubicBezTo>
                      <a:pt x="4" y="51"/>
                      <a:pt x="6" y="53"/>
                      <a:pt x="8" y="5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118" name="Freeform 10">
                <a:extLst>
                  <a:ext uri="{FF2B5EF4-FFF2-40B4-BE49-F238E27FC236}">
                    <a16:creationId xmlns:a16="http://schemas.microsoft.com/office/drawing/2014/main" id="{DC6B4690-13EE-4284-95C9-60AC948A3B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1" y="2324"/>
                <a:ext cx="61" cy="36"/>
              </a:xfrm>
              <a:custGeom>
                <a:avLst/>
                <a:gdLst>
                  <a:gd name="T0" fmla="*/ 51 w 52"/>
                  <a:gd name="T1" fmla="*/ 9 h 31"/>
                  <a:gd name="T2" fmla="*/ 52 w 52"/>
                  <a:gd name="T3" fmla="*/ 7 h 31"/>
                  <a:gd name="T4" fmla="*/ 49 w 52"/>
                  <a:gd name="T5" fmla="*/ 1 h 31"/>
                  <a:gd name="T6" fmla="*/ 49 w 52"/>
                  <a:gd name="T7" fmla="*/ 0 h 31"/>
                  <a:gd name="T8" fmla="*/ 40 w 52"/>
                  <a:gd name="T9" fmla="*/ 2 h 31"/>
                  <a:gd name="T10" fmla="*/ 0 w 52"/>
                  <a:gd name="T11" fmla="*/ 31 h 31"/>
                  <a:gd name="T12" fmla="*/ 0 w 52"/>
                  <a:gd name="T13" fmla="*/ 31 h 31"/>
                  <a:gd name="T14" fmla="*/ 0 w 52"/>
                  <a:gd name="T15" fmla="*/ 31 h 31"/>
                  <a:gd name="T16" fmla="*/ 0 w 52"/>
                  <a:gd name="T17" fmla="*/ 31 h 31"/>
                  <a:gd name="T18" fmla="*/ 45 w 52"/>
                  <a:gd name="T19" fmla="*/ 15 h 31"/>
                  <a:gd name="T20" fmla="*/ 51 w 52"/>
                  <a:gd name="T21" fmla="*/ 9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2" h="31">
                    <a:moveTo>
                      <a:pt x="51" y="9"/>
                    </a:moveTo>
                    <a:cubicBezTo>
                      <a:pt x="51" y="8"/>
                      <a:pt x="52" y="7"/>
                      <a:pt x="52" y="7"/>
                    </a:cubicBezTo>
                    <a:cubicBezTo>
                      <a:pt x="50" y="5"/>
                      <a:pt x="49" y="3"/>
                      <a:pt x="49" y="1"/>
                    </a:cubicBezTo>
                    <a:cubicBezTo>
                      <a:pt x="49" y="0"/>
                      <a:pt x="49" y="0"/>
                      <a:pt x="49" y="0"/>
                    </a:cubicBezTo>
                    <a:cubicBezTo>
                      <a:pt x="46" y="1"/>
                      <a:pt x="42" y="1"/>
                      <a:pt x="40" y="2"/>
                    </a:cubicBezTo>
                    <a:cubicBezTo>
                      <a:pt x="36" y="3"/>
                      <a:pt x="0" y="28"/>
                      <a:pt x="0" y="31"/>
                    </a:cubicBezTo>
                    <a:cubicBezTo>
                      <a:pt x="0" y="31"/>
                      <a:pt x="0" y="31"/>
                      <a:pt x="0" y="31"/>
                    </a:cubicBezTo>
                    <a:cubicBezTo>
                      <a:pt x="0" y="31"/>
                      <a:pt x="0" y="31"/>
                      <a:pt x="0" y="31"/>
                    </a:cubicBezTo>
                    <a:cubicBezTo>
                      <a:pt x="0" y="31"/>
                      <a:pt x="0" y="31"/>
                      <a:pt x="0" y="31"/>
                    </a:cubicBezTo>
                    <a:cubicBezTo>
                      <a:pt x="3" y="31"/>
                      <a:pt x="45" y="16"/>
                      <a:pt x="45" y="15"/>
                    </a:cubicBezTo>
                    <a:cubicBezTo>
                      <a:pt x="48" y="14"/>
                      <a:pt x="49" y="12"/>
                      <a:pt x="51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119" name="Freeform 11">
                <a:extLst>
                  <a:ext uri="{FF2B5EF4-FFF2-40B4-BE49-F238E27FC236}">
                    <a16:creationId xmlns:a16="http://schemas.microsoft.com/office/drawing/2014/main" id="{6DDD2C0E-AB68-42EB-90DE-209096C27A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4" y="2315"/>
                <a:ext cx="68" cy="16"/>
              </a:xfrm>
              <a:custGeom>
                <a:avLst/>
                <a:gdLst>
                  <a:gd name="T0" fmla="*/ 58 w 58"/>
                  <a:gd name="T1" fmla="*/ 5 h 14"/>
                  <a:gd name="T2" fmla="*/ 11 w 58"/>
                  <a:gd name="T3" fmla="*/ 0 h 14"/>
                  <a:gd name="T4" fmla="*/ 11 w 58"/>
                  <a:gd name="T5" fmla="*/ 0 h 14"/>
                  <a:gd name="T6" fmla="*/ 3 w 58"/>
                  <a:gd name="T7" fmla="*/ 3 h 14"/>
                  <a:gd name="T8" fmla="*/ 0 w 58"/>
                  <a:gd name="T9" fmla="*/ 4 h 14"/>
                  <a:gd name="T10" fmla="*/ 1 w 58"/>
                  <a:gd name="T11" fmla="*/ 8 h 14"/>
                  <a:gd name="T12" fmla="*/ 0 w 58"/>
                  <a:gd name="T13" fmla="*/ 12 h 14"/>
                  <a:gd name="T14" fmla="*/ 9 w 58"/>
                  <a:gd name="T15" fmla="*/ 14 h 14"/>
                  <a:gd name="T16" fmla="*/ 10 w 58"/>
                  <a:gd name="T17" fmla="*/ 14 h 14"/>
                  <a:gd name="T18" fmla="*/ 58 w 58"/>
                  <a:gd name="T19" fmla="*/ 6 h 14"/>
                  <a:gd name="T20" fmla="*/ 58 w 58"/>
                  <a:gd name="T21" fmla="*/ 5 h 14"/>
                  <a:gd name="T22" fmla="*/ 58 w 58"/>
                  <a:gd name="T23" fmla="*/ 5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8" h="14">
                    <a:moveTo>
                      <a:pt x="58" y="5"/>
                    </a:moveTo>
                    <a:cubicBezTo>
                      <a:pt x="57" y="4"/>
                      <a:pt x="12" y="0"/>
                      <a:pt x="11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8" y="0"/>
                      <a:pt x="5" y="1"/>
                      <a:pt x="3" y="3"/>
                    </a:cubicBezTo>
                    <a:cubicBezTo>
                      <a:pt x="2" y="4"/>
                      <a:pt x="1" y="4"/>
                      <a:pt x="0" y="4"/>
                    </a:cubicBezTo>
                    <a:cubicBezTo>
                      <a:pt x="1" y="6"/>
                      <a:pt x="1" y="7"/>
                      <a:pt x="1" y="8"/>
                    </a:cubicBezTo>
                    <a:cubicBezTo>
                      <a:pt x="1" y="9"/>
                      <a:pt x="1" y="10"/>
                      <a:pt x="0" y="12"/>
                    </a:cubicBezTo>
                    <a:cubicBezTo>
                      <a:pt x="3" y="13"/>
                      <a:pt x="7" y="14"/>
                      <a:pt x="9" y="14"/>
                    </a:cubicBezTo>
                    <a:cubicBezTo>
                      <a:pt x="9" y="14"/>
                      <a:pt x="10" y="14"/>
                      <a:pt x="10" y="14"/>
                    </a:cubicBezTo>
                    <a:cubicBezTo>
                      <a:pt x="16" y="14"/>
                      <a:pt x="57" y="7"/>
                      <a:pt x="58" y="6"/>
                    </a:cubicBezTo>
                    <a:cubicBezTo>
                      <a:pt x="58" y="5"/>
                      <a:pt x="58" y="5"/>
                      <a:pt x="58" y="5"/>
                    </a:cubicBezTo>
                    <a:cubicBezTo>
                      <a:pt x="58" y="5"/>
                      <a:pt x="58" y="5"/>
                      <a:pt x="58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120" name="Freeform 12">
                <a:extLst>
                  <a:ext uri="{FF2B5EF4-FFF2-40B4-BE49-F238E27FC236}">
                    <a16:creationId xmlns:a16="http://schemas.microsoft.com/office/drawing/2014/main" id="{D1A0B1B6-A3B4-4C8B-B44B-01D53A4761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3" y="2315"/>
                <a:ext cx="18" cy="110"/>
              </a:xfrm>
              <a:custGeom>
                <a:avLst/>
                <a:gdLst>
                  <a:gd name="T0" fmla="*/ 8 w 15"/>
                  <a:gd name="T1" fmla="*/ 0 h 94"/>
                  <a:gd name="T2" fmla="*/ 3 w 15"/>
                  <a:gd name="T3" fmla="*/ 2 h 94"/>
                  <a:gd name="T4" fmla="*/ 0 w 15"/>
                  <a:gd name="T5" fmla="*/ 8 h 94"/>
                  <a:gd name="T6" fmla="*/ 0 w 15"/>
                  <a:gd name="T7" fmla="*/ 8 h 94"/>
                  <a:gd name="T8" fmla="*/ 3 w 15"/>
                  <a:gd name="T9" fmla="*/ 14 h 94"/>
                  <a:gd name="T10" fmla="*/ 4 w 15"/>
                  <a:gd name="T11" fmla="*/ 15 h 94"/>
                  <a:gd name="T12" fmla="*/ 4 w 15"/>
                  <a:gd name="T13" fmla="*/ 94 h 94"/>
                  <a:gd name="T14" fmla="*/ 7 w 15"/>
                  <a:gd name="T15" fmla="*/ 93 h 94"/>
                  <a:gd name="T16" fmla="*/ 8 w 15"/>
                  <a:gd name="T17" fmla="*/ 94 h 94"/>
                  <a:gd name="T18" fmla="*/ 11 w 15"/>
                  <a:gd name="T19" fmla="*/ 94 h 94"/>
                  <a:gd name="T20" fmla="*/ 11 w 15"/>
                  <a:gd name="T21" fmla="*/ 15 h 94"/>
                  <a:gd name="T22" fmla="*/ 14 w 15"/>
                  <a:gd name="T23" fmla="*/ 12 h 94"/>
                  <a:gd name="T24" fmla="*/ 15 w 15"/>
                  <a:gd name="T25" fmla="*/ 8 h 94"/>
                  <a:gd name="T26" fmla="*/ 15 w 15"/>
                  <a:gd name="T27" fmla="*/ 5 h 94"/>
                  <a:gd name="T28" fmla="*/ 11 w 15"/>
                  <a:gd name="T29" fmla="*/ 1 h 94"/>
                  <a:gd name="T30" fmla="*/ 8 w 15"/>
                  <a:gd name="T31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5" h="94">
                    <a:moveTo>
                      <a:pt x="8" y="0"/>
                    </a:moveTo>
                    <a:cubicBezTo>
                      <a:pt x="6" y="0"/>
                      <a:pt x="4" y="1"/>
                      <a:pt x="3" y="2"/>
                    </a:cubicBezTo>
                    <a:cubicBezTo>
                      <a:pt x="1" y="3"/>
                      <a:pt x="0" y="5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11"/>
                      <a:pt x="1" y="13"/>
                      <a:pt x="3" y="14"/>
                    </a:cubicBezTo>
                    <a:cubicBezTo>
                      <a:pt x="3" y="14"/>
                      <a:pt x="4" y="15"/>
                      <a:pt x="4" y="15"/>
                    </a:cubicBezTo>
                    <a:cubicBezTo>
                      <a:pt x="4" y="94"/>
                      <a:pt x="4" y="94"/>
                      <a:pt x="4" y="94"/>
                    </a:cubicBezTo>
                    <a:cubicBezTo>
                      <a:pt x="5" y="94"/>
                      <a:pt x="6" y="93"/>
                      <a:pt x="7" y="93"/>
                    </a:cubicBezTo>
                    <a:cubicBezTo>
                      <a:pt x="8" y="93"/>
                      <a:pt x="8" y="94"/>
                      <a:pt x="8" y="94"/>
                    </a:cubicBezTo>
                    <a:cubicBezTo>
                      <a:pt x="9" y="94"/>
                      <a:pt x="10" y="94"/>
                      <a:pt x="11" y="94"/>
                    </a:cubicBezTo>
                    <a:cubicBezTo>
                      <a:pt x="11" y="15"/>
                      <a:pt x="11" y="15"/>
                      <a:pt x="11" y="15"/>
                    </a:cubicBezTo>
                    <a:cubicBezTo>
                      <a:pt x="13" y="14"/>
                      <a:pt x="14" y="13"/>
                      <a:pt x="14" y="12"/>
                    </a:cubicBezTo>
                    <a:cubicBezTo>
                      <a:pt x="15" y="11"/>
                      <a:pt x="15" y="9"/>
                      <a:pt x="15" y="8"/>
                    </a:cubicBezTo>
                    <a:cubicBezTo>
                      <a:pt x="15" y="7"/>
                      <a:pt x="15" y="6"/>
                      <a:pt x="15" y="5"/>
                    </a:cubicBezTo>
                    <a:cubicBezTo>
                      <a:pt x="14" y="3"/>
                      <a:pt x="12" y="2"/>
                      <a:pt x="11" y="1"/>
                    </a:cubicBezTo>
                    <a:cubicBezTo>
                      <a:pt x="10" y="1"/>
                      <a:pt x="9" y="0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121" name="Freeform 13">
                <a:extLst>
                  <a:ext uri="{FF2B5EF4-FFF2-40B4-BE49-F238E27FC236}">
                    <a16:creationId xmlns:a16="http://schemas.microsoft.com/office/drawing/2014/main" id="{8B8C6C29-70FE-4E76-B6E5-BEC94422B0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6" y="2294"/>
                <a:ext cx="21" cy="66"/>
              </a:xfrm>
              <a:custGeom>
                <a:avLst/>
                <a:gdLst>
                  <a:gd name="T0" fmla="*/ 8 w 18"/>
                  <a:gd name="T1" fmla="*/ 56 h 57"/>
                  <a:gd name="T2" fmla="*/ 9 w 18"/>
                  <a:gd name="T3" fmla="*/ 57 h 57"/>
                  <a:gd name="T4" fmla="*/ 14 w 18"/>
                  <a:gd name="T5" fmla="*/ 55 h 57"/>
                  <a:gd name="T6" fmla="*/ 17 w 18"/>
                  <a:gd name="T7" fmla="*/ 55 h 57"/>
                  <a:gd name="T8" fmla="*/ 18 w 18"/>
                  <a:gd name="T9" fmla="*/ 47 h 57"/>
                  <a:gd name="T10" fmla="*/ 2 w 18"/>
                  <a:gd name="T11" fmla="*/ 0 h 57"/>
                  <a:gd name="T12" fmla="*/ 1 w 18"/>
                  <a:gd name="T13" fmla="*/ 0 h 57"/>
                  <a:gd name="T14" fmla="*/ 1 w 18"/>
                  <a:gd name="T15" fmla="*/ 1 h 57"/>
                  <a:gd name="T16" fmla="*/ 4 w 18"/>
                  <a:gd name="T17" fmla="*/ 48 h 57"/>
                  <a:gd name="T18" fmla="*/ 8 w 18"/>
                  <a:gd name="T19" fmla="*/ 56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8" h="57">
                    <a:moveTo>
                      <a:pt x="8" y="56"/>
                    </a:moveTo>
                    <a:cubicBezTo>
                      <a:pt x="9" y="56"/>
                      <a:pt x="9" y="56"/>
                      <a:pt x="9" y="57"/>
                    </a:cubicBezTo>
                    <a:cubicBezTo>
                      <a:pt x="10" y="55"/>
                      <a:pt x="12" y="55"/>
                      <a:pt x="14" y="55"/>
                    </a:cubicBezTo>
                    <a:cubicBezTo>
                      <a:pt x="15" y="55"/>
                      <a:pt x="16" y="55"/>
                      <a:pt x="17" y="55"/>
                    </a:cubicBezTo>
                    <a:cubicBezTo>
                      <a:pt x="18" y="52"/>
                      <a:pt x="18" y="49"/>
                      <a:pt x="18" y="47"/>
                    </a:cubicBezTo>
                    <a:cubicBezTo>
                      <a:pt x="18" y="43"/>
                      <a:pt x="3" y="2"/>
                      <a:pt x="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1"/>
                    </a:cubicBezTo>
                    <a:cubicBezTo>
                      <a:pt x="0" y="2"/>
                      <a:pt x="3" y="48"/>
                      <a:pt x="4" y="48"/>
                    </a:cubicBezTo>
                    <a:cubicBezTo>
                      <a:pt x="4" y="51"/>
                      <a:pt x="6" y="53"/>
                      <a:pt x="8" y="5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122" name="Freeform 14">
                <a:extLst>
                  <a:ext uri="{FF2B5EF4-FFF2-40B4-BE49-F238E27FC236}">
                    <a16:creationId xmlns:a16="http://schemas.microsoft.com/office/drawing/2014/main" id="{FE31AF69-4937-4FE7-99EC-016C9878E3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2" y="2370"/>
                <a:ext cx="61" cy="36"/>
              </a:xfrm>
              <a:custGeom>
                <a:avLst/>
                <a:gdLst>
                  <a:gd name="T0" fmla="*/ 51 w 52"/>
                  <a:gd name="T1" fmla="*/ 9 h 31"/>
                  <a:gd name="T2" fmla="*/ 52 w 52"/>
                  <a:gd name="T3" fmla="*/ 6 h 31"/>
                  <a:gd name="T4" fmla="*/ 49 w 52"/>
                  <a:gd name="T5" fmla="*/ 0 h 31"/>
                  <a:gd name="T6" fmla="*/ 49 w 52"/>
                  <a:gd name="T7" fmla="*/ 0 h 31"/>
                  <a:gd name="T8" fmla="*/ 40 w 52"/>
                  <a:gd name="T9" fmla="*/ 2 h 31"/>
                  <a:gd name="T10" fmla="*/ 0 w 52"/>
                  <a:gd name="T11" fmla="*/ 30 h 31"/>
                  <a:gd name="T12" fmla="*/ 0 w 52"/>
                  <a:gd name="T13" fmla="*/ 31 h 31"/>
                  <a:gd name="T14" fmla="*/ 0 w 52"/>
                  <a:gd name="T15" fmla="*/ 31 h 31"/>
                  <a:gd name="T16" fmla="*/ 0 w 52"/>
                  <a:gd name="T17" fmla="*/ 31 h 31"/>
                  <a:gd name="T18" fmla="*/ 45 w 52"/>
                  <a:gd name="T19" fmla="*/ 15 h 31"/>
                  <a:gd name="T20" fmla="*/ 51 w 52"/>
                  <a:gd name="T21" fmla="*/ 9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2" h="31">
                    <a:moveTo>
                      <a:pt x="51" y="9"/>
                    </a:moveTo>
                    <a:cubicBezTo>
                      <a:pt x="51" y="8"/>
                      <a:pt x="52" y="7"/>
                      <a:pt x="52" y="6"/>
                    </a:cubicBezTo>
                    <a:cubicBezTo>
                      <a:pt x="51" y="5"/>
                      <a:pt x="49" y="3"/>
                      <a:pt x="49" y="0"/>
                    </a:cubicBezTo>
                    <a:cubicBezTo>
                      <a:pt x="49" y="0"/>
                      <a:pt x="49" y="0"/>
                      <a:pt x="49" y="0"/>
                    </a:cubicBezTo>
                    <a:cubicBezTo>
                      <a:pt x="46" y="0"/>
                      <a:pt x="42" y="1"/>
                      <a:pt x="40" y="2"/>
                    </a:cubicBezTo>
                    <a:cubicBezTo>
                      <a:pt x="36" y="3"/>
                      <a:pt x="1" y="28"/>
                      <a:pt x="0" y="30"/>
                    </a:cubicBezTo>
                    <a:cubicBezTo>
                      <a:pt x="0" y="30"/>
                      <a:pt x="0" y="31"/>
                      <a:pt x="0" y="31"/>
                    </a:cubicBezTo>
                    <a:cubicBezTo>
                      <a:pt x="0" y="31"/>
                      <a:pt x="0" y="31"/>
                      <a:pt x="0" y="31"/>
                    </a:cubicBezTo>
                    <a:cubicBezTo>
                      <a:pt x="0" y="31"/>
                      <a:pt x="0" y="31"/>
                      <a:pt x="0" y="31"/>
                    </a:cubicBezTo>
                    <a:cubicBezTo>
                      <a:pt x="3" y="31"/>
                      <a:pt x="45" y="15"/>
                      <a:pt x="45" y="15"/>
                    </a:cubicBezTo>
                    <a:cubicBezTo>
                      <a:pt x="48" y="13"/>
                      <a:pt x="49" y="11"/>
                      <a:pt x="51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123" name="Freeform 15">
                <a:extLst>
                  <a:ext uri="{FF2B5EF4-FFF2-40B4-BE49-F238E27FC236}">
                    <a16:creationId xmlns:a16="http://schemas.microsoft.com/office/drawing/2014/main" id="{12C51EF3-4B19-4BD2-A811-D865EF4AA7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5" y="2360"/>
                <a:ext cx="68" cy="17"/>
              </a:xfrm>
              <a:custGeom>
                <a:avLst/>
                <a:gdLst>
                  <a:gd name="T0" fmla="*/ 58 w 58"/>
                  <a:gd name="T1" fmla="*/ 5 h 14"/>
                  <a:gd name="T2" fmla="*/ 11 w 58"/>
                  <a:gd name="T3" fmla="*/ 0 h 14"/>
                  <a:gd name="T4" fmla="*/ 11 w 58"/>
                  <a:gd name="T5" fmla="*/ 0 h 14"/>
                  <a:gd name="T6" fmla="*/ 3 w 58"/>
                  <a:gd name="T7" fmla="*/ 3 h 14"/>
                  <a:gd name="T8" fmla="*/ 0 w 58"/>
                  <a:gd name="T9" fmla="*/ 4 h 14"/>
                  <a:gd name="T10" fmla="*/ 1 w 58"/>
                  <a:gd name="T11" fmla="*/ 8 h 14"/>
                  <a:gd name="T12" fmla="*/ 0 w 58"/>
                  <a:gd name="T13" fmla="*/ 11 h 14"/>
                  <a:gd name="T14" fmla="*/ 9 w 58"/>
                  <a:gd name="T15" fmla="*/ 14 h 14"/>
                  <a:gd name="T16" fmla="*/ 10 w 58"/>
                  <a:gd name="T17" fmla="*/ 14 h 14"/>
                  <a:gd name="T18" fmla="*/ 58 w 58"/>
                  <a:gd name="T19" fmla="*/ 5 h 14"/>
                  <a:gd name="T20" fmla="*/ 58 w 58"/>
                  <a:gd name="T21" fmla="*/ 5 h 14"/>
                  <a:gd name="T22" fmla="*/ 58 w 58"/>
                  <a:gd name="T23" fmla="*/ 5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8" h="14">
                    <a:moveTo>
                      <a:pt x="58" y="5"/>
                    </a:moveTo>
                    <a:cubicBezTo>
                      <a:pt x="57" y="3"/>
                      <a:pt x="12" y="0"/>
                      <a:pt x="11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8" y="0"/>
                      <a:pt x="6" y="1"/>
                      <a:pt x="3" y="3"/>
                    </a:cubicBezTo>
                    <a:cubicBezTo>
                      <a:pt x="2" y="3"/>
                      <a:pt x="1" y="4"/>
                      <a:pt x="0" y="4"/>
                    </a:cubicBezTo>
                    <a:cubicBezTo>
                      <a:pt x="1" y="5"/>
                      <a:pt x="1" y="6"/>
                      <a:pt x="1" y="8"/>
                    </a:cubicBezTo>
                    <a:cubicBezTo>
                      <a:pt x="1" y="9"/>
                      <a:pt x="1" y="10"/>
                      <a:pt x="0" y="11"/>
                    </a:cubicBezTo>
                    <a:cubicBezTo>
                      <a:pt x="4" y="12"/>
                      <a:pt x="7" y="14"/>
                      <a:pt x="9" y="14"/>
                    </a:cubicBezTo>
                    <a:cubicBezTo>
                      <a:pt x="10" y="14"/>
                      <a:pt x="10" y="14"/>
                      <a:pt x="10" y="14"/>
                    </a:cubicBezTo>
                    <a:cubicBezTo>
                      <a:pt x="16" y="14"/>
                      <a:pt x="57" y="7"/>
                      <a:pt x="58" y="5"/>
                    </a:cubicBezTo>
                    <a:cubicBezTo>
                      <a:pt x="58" y="5"/>
                      <a:pt x="58" y="5"/>
                      <a:pt x="58" y="5"/>
                    </a:cubicBezTo>
                    <a:cubicBezTo>
                      <a:pt x="58" y="5"/>
                      <a:pt x="58" y="5"/>
                      <a:pt x="58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124" name="Freeform 16">
                <a:extLst>
                  <a:ext uri="{FF2B5EF4-FFF2-40B4-BE49-F238E27FC236}">
                    <a16:creationId xmlns:a16="http://schemas.microsoft.com/office/drawing/2014/main" id="{340D8762-9CD8-40EE-A846-1CFB9CACA0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4" y="2360"/>
                <a:ext cx="18" cy="111"/>
              </a:xfrm>
              <a:custGeom>
                <a:avLst/>
                <a:gdLst>
                  <a:gd name="T0" fmla="*/ 8 w 15"/>
                  <a:gd name="T1" fmla="*/ 0 h 94"/>
                  <a:gd name="T2" fmla="*/ 3 w 15"/>
                  <a:gd name="T3" fmla="*/ 2 h 94"/>
                  <a:gd name="T4" fmla="*/ 0 w 15"/>
                  <a:gd name="T5" fmla="*/ 8 h 94"/>
                  <a:gd name="T6" fmla="*/ 0 w 15"/>
                  <a:gd name="T7" fmla="*/ 8 h 94"/>
                  <a:gd name="T8" fmla="*/ 3 w 15"/>
                  <a:gd name="T9" fmla="*/ 14 h 94"/>
                  <a:gd name="T10" fmla="*/ 4 w 15"/>
                  <a:gd name="T11" fmla="*/ 15 h 94"/>
                  <a:gd name="T12" fmla="*/ 4 w 15"/>
                  <a:gd name="T13" fmla="*/ 94 h 94"/>
                  <a:gd name="T14" fmla="*/ 7 w 15"/>
                  <a:gd name="T15" fmla="*/ 93 h 94"/>
                  <a:gd name="T16" fmla="*/ 8 w 15"/>
                  <a:gd name="T17" fmla="*/ 93 h 94"/>
                  <a:gd name="T18" fmla="*/ 11 w 15"/>
                  <a:gd name="T19" fmla="*/ 94 h 94"/>
                  <a:gd name="T20" fmla="*/ 11 w 15"/>
                  <a:gd name="T21" fmla="*/ 15 h 94"/>
                  <a:gd name="T22" fmla="*/ 15 w 15"/>
                  <a:gd name="T23" fmla="*/ 11 h 94"/>
                  <a:gd name="T24" fmla="*/ 15 w 15"/>
                  <a:gd name="T25" fmla="*/ 8 h 94"/>
                  <a:gd name="T26" fmla="*/ 15 w 15"/>
                  <a:gd name="T27" fmla="*/ 4 h 94"/>
                  <a:gd name="T28" fmla="*/ 11 w 15"/>
                  <a:gd name="T29" fmla="*/ 1 h 94"/>
                  <a:gd name="T30" fmla="*/ 8 w 15"/>
                  <a:gd name="T31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5" h="94">
                    <a:moveTo>
                      <a:pt x="8" y="0"/>
                    </a:moveTo>
                    <a:cubicBezTo>
                      <a:pt x="6" y="0"/>
                      <a:pt x="4" y="1"/>
                      <a:pt x="3" y="2"/>
                    </a:cubicBezTo>
                    <a:cubicBezTo>
                      <a:pt x="1" y="3"/>
                      <a:pt x="0" y="5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10"/>
                      <a:pt x="1" y="13"/>
                      <a:pt x="3" y="14"/>
                    </a:cubicBezTo>
                    <a:cubicBezTo>
                      <a:pt x="3" y="14"/>
                      <a:pt x="4" y="14"/>
                      <a:pt x="4" y="15"/>
                    </a:cubicBezTo>
                    <a:cubicBezTo>
                      <a:pt x="4" y="94"/>
                      <a:pt x="4" y="94"/>
                      <a:pt x="4" y="94"/>
                    </a:cubicBezTo>
                    <a:cubicBezTo>
                      <a:pt x="5" y="93"/>
                      <a:pt x="6" y="93"/>
                      <a:pt x="7" y="93"/>
                    </a:cubicBezTo>
                    <a:cubicBezTo>
                      <a:pt x="8" y="93"/>
                      <a:pt x="8" y="93"/>
                      <a:pt x="8" y="93"/>
                    </a:cubicBezTo>
                    <a:cubicBezTo>
                      <a:pt x="10" y="93"/>
                      <a:pt x="11" y="94"/>
                      <a:pt x="11" y="94"/>
                    </a:cubicBezTo>
                    <a:cubicBezTo>
                      <a:pt x="11" y="15"/>
                      <a:pt x="11" y="15"/>
                      <a:pt x="11" y="15"/>
                    </a:cubicBezTo>
                    <a:cubicBezTo>
                      <a:pt x="13" y="14"/>
                      <a:pt x="14" y="13"/>
                      <a:pt x="15" y="11"/>
                    </a:cubicBezTo>
                    <a:cubicBezTo>
                      <a:pt x="15" y="10"/>
                      <a:pt x="15" y="9"/>
                      <a:pt x="15" y="8"/>
                    </a:cubicBezTo>
                    <a:cubicBezTo>
                      <a:pt x="15" y="7"/>
                      <a:pt x="15" y="5"/>
                      <a:pt x="15" y="4"/>
                    </a:cubicBezTo>
                    <a:cubicBezTo>
                      <a:pt x="14" y="3"/>
                      <a:pt x="13" y="2"/>
                      <a:pt x="11" y="1"/>
                    </a:cubicBezTo>
                    <a:cubicBezTo>
                      <a:pt x="10" y="0"/>
                      <a:pt x="9" y="0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</p:grpSp>
      </p:grpSp>
      <p:grpSp>
        <p:nvGrpSpPr>
          <p:cNvPr id="133" name="グループ化 132">
            <a:extLst>
              <a:ext uri="{FF2B5EF4-FFF2-40B4-BE49-F238E27FC236}">
                <a16:creationId xmlns:a16="http://schemas.microsoft.com/office/drawing/2014/main" id="{EFACB05A-0781-43F2-8ED4-029BCC1AF032}"/>
              </a:ext>
            </a:extLst>
          </p:cNvPr>
          <p:cNvGrpSpPr/>
          <p:nvPr/>
        </p:nvGrpSpPr>
        <p:grpSpPr>
          <a:xfrm>
            <a:off x="8928608" y="4257399"/>
            <a:ext cx="2076512" cy="712298"/>
            <a:chOff x="6167930" y="3964655"/>
            <a:chExt cx="1934925" cy="712298"/>
          </a:xfrm>
          <a:solidFill>
            <a:srgbClr val="009C89"/>
          </a:solidFill>
        </p:grpSpPr>
        <p:grpSp>
          <p:nvGrpSpPr>
            <p:cNvPr id="134" name="グループ化 133">
              <a:extLst>
                <a:ext uri="{FF2B5EF4-FFF2-40B4-BE49-F238E27FC236}">
                  <a16:creationId xmlns:a16="http://schemas.microsoft.com/office/drawing/2014/main" id="{10E55026-9C17-47F2-B7A2-61FABA6D75FA}"/>
                </a:ext>
              </a:extLst>
            </p:cNvPr>
            <p:cNvGrpSpPr/>
            <p:nvPr/>
          </p:nvGrpSpPr>
          <p:grpSpPr>
            <a:xfrm>
              <a:off x="6167930" y="3964655"/>
              <a:ext cx="592202" cy="712298"/>
              <a:chOff x="6476162" y="4055685"/>
              <a:chExt cx="675743" cy="812781"/>
            </a:xfrm>
            <a:grpFill/>
          </p:grpSpPr>
          <p:grpSp>
            <p:nvGrpSpPr>
              <p:cNvPr id="161" name="グループ化 160">
                <a:extLst>
                  <a:ext uri="{FF2B5EF4-FFF2-40B4-BE49-F238E27FC236}">
                    <a16:creationId xmlns:a16="http://schemas.microsoft.com/office/drawing/2014/main" id="{4CE7D974-EE83-48A9-8424-7FA426FCEB56}"/>
                  </a:ext>
                </a:extLst>
              </p:cNvPr>
              <p:cNvGrpSpPr/>
              <p:nvPr/>
            </p:nvGrpSpPr>
            <p:grpSpPr>
              <a:xfrm>
                <a:off x="6476162" y="4307743"/>
                <a:ext cx="675743" cy="560723"/>
                <a:chOff x="0" y="0"/>
                <a:chExt cx="2187868" cy="1815464"/>
              </a:xfrm>
              <a:grpFill/>
            </p:grpSpPr>
            <p:sp>
              <p:nvSpPr>
                <p:cNvPr id="176" name="Freeform 38">
                  <a:extLst>
                    <a:ext uri="{FF2B5EF4-FFF2-40B4-BE49-F238E27FC236}">
                      <a16:creationId xmlns:a16="http://schemas.microsoft.com/office/drawing/2014/main" id="{FE50CCB7-EFD7-48BB-9519-3DCE65CA0D8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93101" y="756443"/>
                  <a:ext cx="2013304" cy="1059021"/>
                </a:xfrm>
                <a:custGeom>
                  <a:avLst/>
                  <a:gdLst>
                    <a:gd name="T0" fmla="*/ 0 w 173"/>
                    <a:gd name="T1" fmla="*/ 0 h 91"/>
                    <a:gd name="T2" fmla="*/ 0 w 173"/>
                    <a:gd name="T3" fmla="*/ 91 h 91"/>
                    <a:gd name="T4" fmla="*/ 173 w 173"/>
                    <a:gd name="T5" fmla="*/ 91 h 91"/>
                    <a:gd name="T6" fmla="*/ 173 w 173"/>
                    <a:gd name="T7" fmla="*/ 0 h 91"/>
                    <a:gd name="T8" fmla="*/ 0 w 173"/>
                    <a:gd name="T9" fmla="*/ 0 h 91"/>
                    <a:gd name="T10" fmla="*/ 0 w 173"/>
                    <a:gd name="T11" fmla="*/ 0 h 91"/>
                    <a:gd name="T12" fmla="*/ 0 w 173"/>
                    <a:gd name="T13" fmla="*/ 0 h 91"/>
                    <a:gd name="T14" fmla="*/ 0 w 173"/>
                    <a:gd name="T15" fmla="*/ 0 h 91"/>
                    <a:gd name="T16" fmla="*/ 0 w 173"/>
                    <a:gd name="T17" fmla="*/ 0 h 91"/>
                    <a:gd name="T18" fmla="*/ 84 w 173"/>
                    <a:gd name="T19" fmla="*/ 85 h 91"/>
                    <a:gd name="T20" fmla="*/ 59 w 173"/>
                    <a:gd name="T21" fmla="*/ 85 h 91"/>
                    <a:gd name="T22" fmla="*/ 59 w 173"/>
                    <a:gd name="T23" fmla="*/ 25 h 91"/>
                    <a:gd name="T24" fmla="*/ 84 w 173"/>
                    <a:gd name="T25" fmla="*/ 25 h 91"/>
                    <a:gd name="T26" fmla="*/ 84 w 173"/>
                    <a:gd name="T27" fmla="*/ 85 h 91"/>
                    <a:gd name="T28" fmla="*/ 84 w 173"/>
                    <a:gd name="T29" fmla="*/ 85 h 91"/>
                    <a:gd name="T30" fmla="*/ 84 w 173"/>
                    <a:gd name="T31" fmla="*/ 85 h 91"/>
                    <a:gd name="T32" fmla="*/ 84 w 173"/>
                    <a:gd name="T33" fmla="*/ 85 h 91"/>
                    <a:gd name="T34" fmla="*/ 84 w 173"/>
                    <a:gd name="T35" fmla="*/ 85 h 91"/>
                    <a:gd name="T36" fmla="*/ 115 w 173"/>
                    <a:gd name="T37" fmla="*/ 85 h 91"/>
                    <a:gd name="T38" fmla="*/ 89 w 173"/>
                    <a:gd name="T39" fmla="*/ 85 h 91"/>
                    <a:gd name="T40" fmla="*/ 89 w 173"/>
                    <a:gd name="T41" fmla="*/ 25 h 91"/>
                    <a:gd name="T42" fmla="*/ 115 w 173"/>
                    <a:gd name="T43" fmla="*/ 25 h 91"/>
                    <a:gd name="T44" fmla="*/ 115 w 173"/>
                    <a:gd name="T45" fmla="*/ 85 h 91"/>
                    <a:gd name="T46" fmla="*/ 115 w 173"/>
                    <a:gd name="T47" fmla="*/ 85 h 91"/>
                    <a:gd name="T48" fmla="*/ 115 w 173"/>
                    <a:gd name="T49" fmla="*/ 85 h 91"/>
                    <a:gd name="T50" fmla="*/ 115 w 173"/>
                    <a:gd name="T51" fmla="*/ 85 h 91"/>
                    <a:gd name="T52" fmla="*/ 115 w 173"/>
                    <a:gd name="T53" fmla="*/ 85 h 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73" h="91">
                      <a:moveTo>
                        <a:pt x="0" y="0"/>
                      </a:moveTo>
                      <a:lnTo>
                        <a:pt x="0" y="91"/>
                      </a:lnTo>
                      <a:lnTo>
                        <a:pt x="173" y="91"/>
                      </a:lnTo>
                      <a:lnTo>
                        <a:pt x="173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  <a:moveTo>
                        <a:pt x="84" y="85"/>
                      </a:moveTo>
                      <a:lnTo>
                        <a:pt x="59" y="85"/>
                      </a:lnTo>
                      <a:lnTo>
                        <a:pt x="59" y="25"/>
                      </a:lnTo>
                      <a:lnTo>
                        <a:pt x="84" y="25"/>
                      </a:lnTo>
                      <a:lnTo>
                        <a:pt x="84" y="85"/>
                      </a:lnTo>
                      <a:lnTo>
                        <a:pt x="84" y="85"/>
                      </a:lnTo>
                      <a:lnTo>
                        <a:pt x="84" y="85"/>
                      </a:lnTo>
                      <a:lnTo>
                        <a:pt x="84" y="85"/>
                      </a:lnTo>
                      <a:lnTo>
                        <a:pt x="84" y="85"/>
                      </a:lnTo>
                      <a:close/>
                      <a:moveTo>
                        <a:pt x="115" y="85"/>
                      </a:moveTo>
                      <a:lnTo>
                        <a:pt x="89" y="85"/>
                      </a:lnTo>
                      <a:lnTo>
                        <a:pt x="89" y="25"/>
                      </a:lnTo>
                      <a:lnTo>
                        <a:pt x="115" y="25"/>
                      </a:lnTo>
                      <a:lnTo>
                        <a:pt x="115" y="85"/>
                      </a:lnTo>
                      <a:lnTo>
                        <a:pt x="115" y="85"/>
                      </a:lnTo>
                      <a:lnTo>
                        <a:pt x="115" y="85"/>
                      </a:lnTo>
                      <a:lnTo>
                        <a:pt x="115" y="85"/>
                      </a:lnTo>
                      <a:lnTo>
                        <a:pt x="115" y="8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/>
                    <a:ea typeface="Meiryo UI"/>
                    <a:cs typeface="+mn-cs"/>
                  </a:endParaRPr>
                </a:p>
              </p:txBody>
            </p:sp>
            <p:sp>
              <p:nvSpPr>
                <p:cNvPr id="177" name="Freeform 39">
                  <a:extLst>
                    <a:ext uri="{FF2B5EF4-FFF2-40B4-BE49-F238E27FC236}">
                      <a16:creationId xmlns:a16="http://schemas.microsoft.com/office/drawing/2014/main" id="{70AE9D70-4DBA-4B9C-B58D-7951962663F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77558" y="1349961"/>
                  <a:ext cx="69826" cy="128014"/>
                </a:xfrm>
                <a:custGeom>
                  <a:avLst/>
                  <a:gdLst>
                    <a:gd name="T0" fmla="*/ 2 w 5"/>
                    <a:gd name="T1" fmla="*/ 9 h 9"/>
                    <a:gd name="T2" fmla="*/ 2 w 5"/>
                    <a:gd name="T3" fmla="*/ 9 h 9"/>
                    <a:gd name="T4" fmla="*/ 0 w 5"/>
                    <a:gd name="T5" fmla="*/ 7 h 9"/>
                    <a:gd name="T6" fmla="*/ 0 w 5"/>
                    <a:gd name="T7" fmla="*/ 2 h 9"/>
                    <a:gd name="T8" fmla="*/ 2 w 5"/>
                    <a:gd name="T9" fmla="*/ 0 h 9"/>
                    <a:gd name="T10" fmla="*/ 2 w 5"/>
                    <a:gd name="T11" fmla="*/ 0 h 9"/>
                    <a:gd name="T12" fmla="*/ 5 w 5"/>
                    <a:gd name="T13" fmla="*/ 2 h 9"/>
                    <a:gd name="T14" fmla="*/ 5 w 5"/>
                    <a:gd name="T15" fmla="*/ 7 h 9"/>
                    <a:gd name="T16" fmla="*/ 2 w 5"/>
                    <a:gd name="T17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" h="9">
                      <a:moveTo>
                        <a:pt x="2" y="9"/>
                      </a:moveTo>
                      <a:cubicBezTo>
                        <a:pt x="2" y="9"/>
                        <a:pt x="2" y="9"/>
                        <a:pt x="2" y="9"/>
                      </a:cubicBezTo>
                      <a:cubicBezTo>
                        <a:pt x="1" y="9"/>
                        <a:pt x="0" y="8"/>
                        <a:pt x="0" y="7"/>
                      </a:cubicBez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0" y="1"/>
                        <a:pt x="1" y="0"/>
                        <a:pt x="2" y="0"/>
                      </a:cubicBez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4" y="0"/>
                        <a:pt x="5" y="1"/>
                        <a:pt x="5" y="2"/>
                      </a:cubicBezTo>
                      <a:cubicBezTo>
                        <a:pt x="5" y="7"/>
                        <a:pt x="5" y="7"/>
                        <a:pt x="5" y="7"/>
                      </a:cubicBezTo>
                      <a:cubicBezTo>
                        <a:pt x="5" y="8"/>
                        <a:pt x="4" y="9"/>
                        <a:pt x="2" y="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/>
                    <a:ea typeface="Meiryo UI"/>
                    <a:cs typeface="+mn-cs"/>
                  </a:endParaRPr>
                </a:p>
              </p:txBody>
            </p:sp>
            <p:sp>
              <p:nvSpPr>
                <p:cNvPr id="178" name="Freeform 40">
                  <a:extLst>
                    <a:ext uri="{FF2B5EF4-FFF2-40B4-BE49-F238E27FC236}">
                      <a16:creationId xmlns:a16="http://schemas.microsoft.com/office/drawing/2014/main" id="{C0D3C689-7694-4CB1-B9A8-27FB0D3FF80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63760" y="1349961"/>
                  <a:ext cx="58188" cy="128014"/>
                </a:xfrm>
                <a:custGeom>
                  <a:avLst/>
                  <a:gdLst>
                    <a:gd name="T0" fmla="*/ 2 w 4"/>
                    <a:gd name="T1" fmla="*/ 9 h 9"/>
                    <a:gd name="T2" fmla="*/ 2 w 4"/>
                    <a:gd name="T3" fmla="*/ 9 h 9"/>
                    <a:gd name="T4" fmla="*/ 0 w 4"/>
                    <a:gd name="T5" fmla="*/ 7 h 9"/>
                    <a:gd name="T6" fmla="*/ 0 w 4"/>
                    <a:gd name="T7" fmla="*/ 2 h 9"/>
                    <a:gd name="T8" fmla="*/ 2 w 4"/>
                    <a:gd name="T9" fmla="*/ 0 h 9"/>
                    <a:gd name="T10" fmla="*/ 2 w 4"/>
                    <a:gd name="T11" fmla="*/ 0 h 9"/>
                    <a:gd name="T12" fmla="*/ 4 w 4"/>
                    <a:gd name="T13" fmla="*/ 2 h 9"/>
                    <a:gd name="T14" fmla="*/ 4 w 4"/>
                    <a:gd name="T15" fmla="*/ 7 h 9"/>
                    <a:gd name="T16" fmla="*/ 2 w 4"/>
                    <a:gd name="T17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" h="9">
                      <a:moveTo>
                        <a:pt x="2" y="9"/>
                      </a:moveTo>
                      <a:cubicBezTo>
                        <a:pt x="2" y="9"/>
                        <a:pt x="2" y="9"/>
                        <a:pt x="2" y="9"/>
                      </a:cubicBezTo>
                      <a:cubicBezTo>
                        <a:pt x="1" y="9"/>
                        <a:pt x="0" y="8"/>
                        <a:pt x="0" y="7"/>
                      </a:cubicBez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0" y="1"/>
                        <a:pt x="1" y="0"/>
                        <a:pt x="2" y="0"/>
                      </a:cubicBez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3" y="0"/>
                        <a:pt x="4" y="1"/>
                        <a:pt x="4" y="2"/>
                      </a:cubicBezTo>
                      <a:cubicBezTo>
                        <a:pt x="4" y="7"/>
                        <a:pt x="4" y="7"/>
                        <a:pt x="4" y="7"/>
                      </a:cubicBezTo>
                      <a:cubicBezTo>
                        <a:pt x="4" y="8"/>
                        <a:pt x="3" y="9"/>
                        <a:pt x="2" y="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/>
                    <a:ea typeface="Meiryo UI"/>
                    <a:cs typeface="+mn-cs"/>
                  </a:endParaRPr>
                </a:p>
              </p:txBody>
            </p:sp>
            <p:sp>
              <p:nvSpPr>
                <p:cNvPr id="179" name="Freeform 41">
                  <a:extLst>
                    <a:ext uri="{FF2B5EF4-FFF2-40B4-BE49-F238E27FC236}">
                      <a16:creationId xmlns:a16="http://schemas.microsoft.com/office/drawing/2014/main" id="{B42BD1CB-870E-48FC-8119-F9FCB69AFCB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0" y="0"/>
                  <a:ext cx="2187868" cy="674981"/>
                </a:xfrm>
                <a:custGeom>
                  <a:avLst/>
                  <a:gdLst>
                    <a:gd name="T0" fmla="*/ 152 w 159"/>
                    <a:gd name="T1" fmla="*/ 28 h 49"/>
                    <a:gd name="T2" fmla="*/ 152 w 159"/>
                    <a:gd name="T3" fmla="*/ 28 h 49"/>
                    <a:gd name="T4" fmla="*/ 152 w 159"/>
                    <a:gd name="T5" fmla="*/ 7 h 49"/>
                    <a:gd name="T6" fmla="*/ 146 w 159"/>
                    <a:gd name="T7" fmla="*/ 0 h 49"/>
                    <a:gd name="T8" fmla="*/ 13 w 159"/>
                    <a:gd name="T9" fmla="*/ 0 h 49"/>
                    <a:gd name="T10" fmla="*/ 7 w 159"/>
                    <a:gd name="T11" fmla="*/ 7 h 49"/>
                    <a:gd name="T12" fmla="*/ 7 w 159"/>
                    <a:gd name="T13" fmla="*/ 28 h 49"/>
                    <a:gd name="T14" fmla="*/ 7 w 159"/>
                    <a:gd name="T15" fmla="*/ 28 h 49"/>
                    <a:gd name="T16" fmla="*/ 0 w 159"/>
                    <a:gd name="T17" fmla="*/ 49 h 49"/>
                    <a:gd name="T18" fmla="*/ 158 w 159"/>
                    <a:gd name="T19" fmla="*/ 49 h 49"/>
                    <a:gd name="T20" fmla="*/ 159 w 159"/>
                    <a:gd name="T21" fmla="*/ 49 h 49"/>
                    <a:gd name="T22" fmla="*/ 152 w 159"/>
                    <a:gd name="T23" fmla="*/ 28 h 49"/>
                    <a:gd name="T24" fmla="*/ 45 w 159"/>
                    <a:gd name="T25" fmla="*/ 12 h 49"/>
                    <a:gd name="T26" fmla="*/ 115 w 159"/>
                    <a:gd name="T27" fmla="*/ 12 h 49"/>
                    <a:gd name="T28" fmla="*/ 115 w 159"/>
                    <a:gd name="T29" fmla="*/ 34 h 49"/>
                    <a:gd name="T30" fmla="*/ 45 w 159"/>
                    <a:gd name="T31" fmla="*/ 34 h 49"/>
                    <a:gd name="T32" fmla="*/ 45 w 159"/>
                    <a:gd name="T33" fmla="*/ 12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159" h="49">
                      <a:moveTo>
                        <a:pt x="152" y="28"/>
                      </a:moveTo>
                      <a:cubicBezTo>
                        <a:pt x="152" y="28"/>
                        <a:pt x="152" y="28"/>
                        <a:pt x="152" y="28"/>
                      </a:cubicBezTo>
                      <a:cubicBezTo>
                        <a:pt x="152" y="7"/>
                        <a:pt x="152" y="7"/>
                        <a:pt x="152" y="7"/>
                      </a:cubicBezTo>
                      <a:cubicBezTo>
                        <a:pt x="152" y="3"/>
                        <a:pt x="150" y="0"/>
                        <a:pt x="146" y="0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9" y="0"/>
                        <a:pt x="7" y="3"/>
                        <a:pt x="7" y="7"/>
                      </a:cubicBezTo>
                      <a:cubicBezTo>
                        <a:pt x="7" y="28"/>
                        <a:pt x="7" y="28"/>
                        <a:pt x="7" y="28"/>
                      </a:cubicBezTo>
                      <a:cubicBezTo>
                        <a:pt x="7" y="28"/>
                        <a:pt x="7" y="28"/>
                        <a:pt x="7" y="28"/>
                      </a:cubicBezTo>
                      <a:cubicBezTo>
                        <a:pt x="0" y="49"/>
                        <a:pt x="0" y="49"/>
                        <a:pt x="0" y="49"/>
                      </a:cubicBezTo>
                      <a:cubicBezTo>
                        <a:pt x="158" y="49"/>
                        <a:pt x="158" y="49"/>
                        <a:pt x="158" y="49"/>
                      </a:cubicBezTo>
                      <a:cubicBezTo>
                        <a:pt x="159" y="49"/>
                        <a:pt x="159" y="49"/>
                        <a:pt x="159" y="49"/>
                      </a:cubicBezTo>
                      <a:lnTo>
                        <a:pt x="152" y="28"/>
                      </a:lnTo>
                      <a:close/>
                      <a:moveTo>
                        <a:pt x="45" y="12"/>
                      </a:moveTo>
                      <a:cubicBezTo>
                        <a:pt x="115" y="12"/>
                        <a:pt x="115" y="12"/>
                        <a:pt x="115" y="12"/>
                      </a:cubicBezTo>
                      <a:cubicBezTo>
                        <a:pt x="115" y="34"/>
                        <a:pt x="115" y="34"/>
                        <a:pt x="115" y="34"/>
                      </a:cubicBezTo>
                      <a:cubicBezTo>
                        <a:pt x="45" y="34"/>
                        <a:pt x="45" y="34"/>
                        <a:pt x="45" y="34"/>
                      </a:cubicBezTo>
                      <a:lnTo>
                        <a:pt x="45" y="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/>
                    <a:ea typeface="Meiryo UI"/>
                    <a:cs typeface="+mn-cs"/>
                  </a:endParaRPr>
                </a:p>
              </p:txBody>
            </p:sp>
            <p:sp>
              <p:nvSpPr>
                <p:cNvPr id="180" name="Freeform 42">
                  <a:extLst>
                    <a:ext uri="{FF2B5EF4-FFF2-40B4-BE49-F238E27FC236}">
                      <a16:creationId xmlns:a16="http://schemas.microsoft.com/office/drawing/2014/main" id="{A3FF8A1D-3CE0-47D2-8F18-6A094775F15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4807" y="221114"/>
                  <a:ext cx="128014" cy="197839"/>
                </a:xfrm>
                <a:custGeom>
                  <a:avLst/>
                  <a:gdLst>
                    <a:gd name="T0" fmla="*/ 6 w 10"/>
                    <a:gd name="T1" fmla="*/ 6 h 14"/>
                    <a:gd name="T2" fmla="*/ 4 w 10"/>
                    <a:gd name="T3" fmla="*/ 5 h 14"/>
                    <a:gd name="T4" fmla="*/ 3 w 10"/>
                    <a:gd name="T5" fmla="*/ 4 h 14"/>
                    <a:gd name="T6" fmla="*/ 4 w 10"/>
                    <a:gd name="T7" fmla="*/ 2 h 14"/>
                    <a:gd name="T8" fmla="*/ 6 w 10"/>
                    <a:gd name="T9" fmla="*/ 2 h 14"/>
                    <a:gd name="T10" fmla="*/ 9 w 10"/>
                    <a:gd name="T11" fmla="*/ 3 h 14"/>
                    <a:gd name="T12" fmla="*/ 9 w 10"/>
                    <a:gd name="T13" fmla="*/ 0 h 14"/>
                    <a:gd name="T14" fmla="*/ 6 w 10"/>
                    <a:gd name="T15" fmla="*/ 0 h 14"/>
                    <a:gd name="T16" fmla="*/ 2 w 10"/>
                    <a:gd name="T17" fmla="*/ 1 h 14"/>
                    <a:gd name="T18" fmla="*/ 0 w 10"/>
                    <a:gd name="T19" fmla="*/ 4 h 14"/>
                    <a:gd name="T20" fmla="*/ 4 w 10"/>
                    <a:gd name="T21" fmla="*/ 8 h 14"/>
                    <a:gd name="T22" fmla="*/ 6 w 10"/>
                    <a:gd name="T23" fmla="*/ 9 h 14"/>
                    <a:gd name="T24" fmla="*/ 7 w 10"/>
                    <a:gd name="T25" fmla="*/ 10 h 14"/>
                    <a:gd name="T26" fmla="*/ 6 w 10"/>
                    <a:gd name="T27" fmla="*/ 11 h 14"/>
                    <a:gd name="T28" fmla="*/ 4 w 10"/>
                    <a:gd name="T29" fmla="*/ 12 h 14"/>
                    <a:gd name="T30" fmla="*/ 0 w 10"/>
                    <a:gd name="T31" fmla="*/ 10 h 14"/>
                    <a:gd name="T32" fmla="*/ 0 w 10"/>
                    <a:gd name="T33" fmla="*/ 13 h 14"/>
                    <a:gd name="T34" fmla="*/ 4 w 10"/>
                    <a:gd name="T35" fmla="*/ 14 h 14"/>
                    <a:gd name="T36" fmla="*/ 8 w 10"/>
                    <a:gd name="T37" fmla="*/ 13 h 14"/>
                    <a:gd name="T38" fmla="*/ 10 w 10"/>
                    <a:gd name="T39" fmla="*/ 10 h 14"/>
                    <a:gd name="T40" fmla="*/ 9 w 10"/>
                    <a:gd name="T41" fmla="*/ 8 h 14"/>
                    <a:gd name="T42" fmla="*/ 6 w 10"/>
                    <a:gd name="T43" fmla="*/ 6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" h="14">
                      <a:moveTo>
                        <a:pt x="6" y="6"/>
                      </a:moveTo>
                      <a:cubicBezTo>
                        <a:pt x="5" y="5"/>
                        <a:pt x="4" y="5"/>
                        <a:pt x="4" y="5"/>
                      </a:cubicBezTo>
                      <a:cubicBezTo>
                        <a:pt x="4" y="4"/>
                        <a:pt x="3" y="4"/>
                        <a:pt x="3" y="4"/>
                      </a:cubicBezTo>
                      <a:cubicBezTo>
                        <a:pt x="3" y="3"/>
                        <a:pt x="4" y="3"/>
                        <a:pt x="4" y="2"/>
                      </a:cubicBezTo>
                      <a:cubicBezTo>
                        <a:pt x="5" y="2"/>
                        <a:pt x="5" y="2"/>
                        <a:pt x="6" y="2"/>
                      </a:cubicBezTo>
                      <a:cubicBezTo>
                        <a:pt x="7" y="2"/>
                        <a:pt x="8" y="2"/>
                        <a:pt x="9" y="3"/>
                      </a:cubicBezTo>
                      <a:cubicBezTo>
                        <a:pt x="9" y="0"/>
                        <a:pt x="9" y="0"/>
                        <a:pt x="9" y="0"/>
                      </a:cubicBezTo>
                      <a:cubicBezTo>
                        <a:pt x="8" y="0"/>
                        <a:pt x="7" y="0"/>
                        <a:pt x="6" y="0"/>
                      </a:cubicBezTo>
                      <a:cubicBezTo>
                        <a:pt x="4" y="0"/>
                        <a:pt x="3" y="0"/>
                        <a:pt x="2" y="1"/>
                      </a:cubicBezTo>
                      <a:cubicBezTo>
                        <a:pt x="1" y="2"/>
                        <a:pt x="0" y="3"/>
                        <a:pt x="0" y="4"/>
                      </a:cubicBezTo>
                      <a:cubicBezTo>
                        <a:pt x="0" y="6"/>
                        <a:pt x="1" y="7"/>
                        <a:pt x="4" y="8"/>
                      </a:cubicBezTo>
                      <a:cubicBezTo>
                        <a:pt x="5" y="8"/>
                        <a:pt x="6" y="9"/>
                        <a:pt x="6" y="9"/>
                      </a:cubicBezTo>
                      <a:cubicBezTo>
                        <a:pt x="7" y="10"/>
                        <a:pt x="7" y="10"/>
                        <a:pt x="7" y="10"/>
                      </a:cubicBezTo>
                      <a:cubicBezTo>
                        <a:pt x="7" y="11"/>
                        <a:pt x="6" y="11"/>
                        <a:pt x="6" y="11"/>
                      </a:cubicBezTo>
                      <a:cubicBezTo>
                        <a:pt x="6" y="12"/>
                        <a:pt x="5" y="12"/>
                        <a:pt x="4" y="12"/>
                      </a:cubicBezTo>
                      <a:cubicBezTo>
                        <a:pt x="3" y="12"/>
                        <a:pt x="2" y="11"/>
                        <a:pt x="0" y="10"/>
                      </a:cubicBezTo>
                      <a:cubicBezTo>
                        <a:pt x="0" y="13"/>
                        <a:pt x="0" y="13"/>
                        <a:pt x="0" y="13"/>
                      </a:cubicBezTo>
                      <a:cubicBezTo>
                        <a:pt x="1" y="14"/>
                        <a:pt x="3" y="14"/>
                        <a:pt x="4" y="14"/>
                      </a:cubicBezTo>
                      <a:cubicBezTo>
                        <a:pt x="6" y="14"/>
                        <a:pt x="7" y="14"/>
                        <a:pt x="8" y="13"/>
                      </a:cubicBezTo>
                      <a:cubicBezTo>
                        <a:pt x="9" y="12"/>
                        <a:pt x="10" y="11"/>
                        <a:pt x="10" y="10"/>
                      </a:cubicBezTo>
                      <a:cubicBezTo>
                        <a:pt x="10" y="9"/>
                        <a:pt x="10" y="8"/>
                        <a:pt x="9" y="8"/>
                      </a:cubicBezTo>
                      <a:cubicBezTo>
                        <a:pt x="9" y="7"/>
                        <a:pt x="8" y="6"/>
                        <a:pt x="6" y="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/>
                    <a:ea typeface="Meiryo UI"/>
                    <a:cs typeface="+mn-cs"/>
                  </a:endParaRPr>
                </a:p>
              </p:txBody>
            </p:sp>
            <p:sp>
              <p:nvSpPr>
                <p:cNvPr id="181" name="Freeform 43">
                  <a:extLst>
                    <a:ext uri="{FF2B5EF4-FFF2-40B4-BE49-F238E27FC236}">
                      <a16:creationId xmlns:a16="http://schemas.microsoft.com/office/drawing/2014/main" id="{2BDDBD16-CFAF-4DF3-B3B9-F782C2A5D5F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07733" y="221114"/>
                  <a:ext cx="162926" cy="197839"/>
                </a:xfrm>
                <a:custGeom>
                  <a:avLst/>
                  <a:gdLst>
                    <a:gd name="T0" fmla="*/ 10 w 14"/>
                    <a:gd name="T1" fmla="*/ 7 h 17"/>
                    <a:gd name="T2" fmla="*/ 3 w 14"/>
                    <a:gd name="T3" fmla="*/ 7 h 17"/>
                    <a:gd name="T4" fmla="*/ 3 w 14"/>
                    <a:gd name="T5" fmla="*/ 0 h 17"/>
                    <a:gd name="T6" fmla="*/ 0 w 14"/>
                    <a:gd name="T7" fmla="*/ 0 h 17"/>
                    <a:gd name="T8" fmla="*/ 0 w 14"/>
                    <a:gd name="T9" fmla="*/ 17 h 17"/>
                    <a:gd name="T10" fmla="*/ 3 w 14"/>
                    <a:gd name="T11" fmla="*/ 17 h 17"/>
                    <a:gd name="T12" fmla="*/ 3 w 14"/>
                    <a:gd name="T13" fmla="*/ 9 h 17"/>
                    <a:gd name="T14" fmla="*/ 10 w 14"/>
                    <a:gd name="T15" fmla="*/ 9 h 17"/>
                    <a:gd name="T16" fmla="*/ 10 w 14"/>
                    <a:gd name="T17" fmla="*/ 17 h 17"/>
                    <a:gd name="T18" fmla="*/ 14 w 14"/>
                    <a:gd name="T19" fmla="*/ 17 h 17"/>
                    <a:gd name="T20" fmla="*/ 14 w 14"/>
                    <a:gd name="T21" fmla="*/ 0 h 17"/>
                    <a:gd name="T22" fmla="*/ 10 w 14"/>
                    <a:gd name="T23" fmla="*/ 0 h 17"/>
                    <a:gd name="T24" fmla="*/ 10 w 14"/>
                    <a:gd name="T25" fmla="*/ 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4" h="17">
                      <a:moveTo>
                        <a:pt x="10" y="7"/>
                      </a:moveTo>
                      <a:lnTo>
                        <a:pt x="3" y="7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0" y="17"/>
                      </a:lnTo>
                      <a:lnTo>
                        <a:pt x="3" y="17"/>
                      </a:lnTo>
                      <a:lnTo>
                        <a:pt x="3" y="9"/>
                      </a:lnTo>
                      <a:lnTo>
                        <a:pt x="10" y="9"/>
                      </a:lnTo>
                      <a:lnTo>
                        <a:pt x="10" y="17"/>
                      </a:lnTo>
                      <a:lnTo>
                        <a:pt x="14" y="17"/>
                      </a:lnTo>
                      <a:lnTo>
                        <a:pt x="14" y="0"/>
                      </a:lnTo>
                      <a:lnTo>
                        <a:pt x="10" y="0"/>
                      </a:lnTo>
                      <a:lnTo>
                        <a:pt x="10" y="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/>
                    <a:ea typeface="Meiryo UI"/>
                    <a:cs typeface="+mn-cs"/>
                  </a:endParaRPr>
                </a:p>
              </p:txBody>
            </p:sp>
            <p:sp>
              <p:nvSpPr>
                <p:cNvPr id="182" name="Freeform 44">
                  <a:extLst>
                    <a:ext uri="{FF2B5EF4-FFF2-40B4-BE49-F238E27FC236}">
                      <a16:creationId xmlns:a16="http://schemas.microsoft.com/office/drawing/2014/main" id="{3CA92F7E-87AE-41CE-84C1-74113D068F0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093934" y="221114"/>
                  <a:ext cx="197839" cy="197839"/>
                </a:xfrm>
                <a:custGeom>
                  <a:avLst/>
                  <a:gdLst>
                    <a:gd name="T0" fmla="*/ 7 w 14"/>
                    <a:gd name="T1" fmla="*/ 0 h 14"/>
                    <a:gd name="T2" fmla="*/ 2 w 14"/>
                    <a:gd name="T3" fmla="*/ 2 h 14"/>
                    <a:gd name="T4" fmla="*/ 0 w 14"/>
                    <a:gd name="T5" fmla="*/ 7 h 14"/>
                    <a:gd name="T6" fmla="*/ 2 w 14"/>
                    <a:gd name="T7" fmla="*/ 12 h 14"/>
                    <a:gd name="T8" fmla="*/ 7 w 14"/>
                    <a:gd name="T9" fmla="*/ 14 h 14"/>
                    <a:gd name="T10" fmla="*/ 12 w 14"/>
                    <a:gd name="T11" fmla="*/ 12 h 14"/>
                    <a:gd name="T12" fmla="*/ 14 w 14"/>
                    <a:gd name="T13" fmla="*/ 7 h 14"/>
                    <a:gd name="T14" fmla="*/ 12 w 14"/>
                    <a:gd name="T15" fmla="*/ 2 h 14"/>
                    <a:gd name="T16" fmla="*/ 7 w 14"/>
                    <a:gd name="T17" fmla="*/ 0 h 14"/>
                    <a:gd name="T18" fmla="*/ 10 w 14"/>
                    <a:gd name="T19" fmla="*/ 10 h 14"/>
                    <a:gd name="T20" fmla="*/ 7 w 14"/>
                    <a:gd name="T21" fmla="*/ 12 h 14"/>
                    <a:gd name="T22" fmla="*/ 4 w 14"/>
                    <a:gd name="T23" fmla="*/ 10 h 14"/>
                    <a:gd name="T24" fmla="*/ 3 w 14"/>
                    <a:gd name="T25" fmla="*/ 7 h 14"/>
                    <a:gd name="T26" fmla="*/ 4 w 14"/>
                    <a:gd name="T27" fmla="*/ 4 h 14"/>
                    <a:gd name="T28" fmla="*/ 7 w 14"/>
                    <a:gd name="T29" fmla="*/ 2 h 14"/>
                    <a:gd name="T30" fmla="*/ 10 w 14"/>
                    <a:gd name="T31" fmla="*/ 4 h 14"/>
                    <a:gd name="T32" fmla="*/ 11 w 14"/>
                    <a:gd name="T33" fmla="*/ 7 h 14"/>
                    <a:gd name="T34" fmla="*/ 10 w 14"/>
                    <a:gd name="T35" fmla="*/ 1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" h="14">
                      <a:moveTo>
                        <a:pt x="7" y="0"/>
                      </a:moveTo>
                      <a:cubicBezTo>
                        <a:pt x="5" y="0"/>
                        <a:pt x="4" y="0"/>
                        <a:pt x="2" y="2"/>
                      </a:cubicBezTo>
                      <a:cubicBezTo>
                        <a:pt x="1" y="3"/>
                        <a:pt x="0" y="5"/>
                        <a:pt x="0" y="7"/>
                      </a:cubicBezTo>
                      <a:cubicBezTo>
                        <a:pt x="0" y="9"/>
                        <a:pt x="1" y="11"/>
                        <a:pt x="2" y="12"/>
                      </a:cubicBezTo>
                      <a:cubicBezTo>
                        <a:pt x="3" y="13"/>
                        <a:pt x="5" y="14"/>
                        <a:pt x="7" y="14"/>
                      </a:cubicBezTo>
                      <a:cubicBezTo>
                        <a:pt x="9" y="14"/>
                        <a:pt x="11" y="13"/>
                        <a:pt x="12" y="12"/>
                      </a:cubicBezTo>
                      <a:cubicBezTo>
                        <a:pt x="13" y="11"/>
                        <a:pt x="14" y="9"/>
                        <a:pt x="14" y="7"/>
                      </a:cubicBezTo>
                      <a:cubicBezTo>
                        <a:pt x="14" y="5"/>
                        <a:pt x="13" y="3"/>
                        <a:pt x="12" y="2"/>
                      </a:cubicBezTo>
                      <a:cubicBezTo>
                        <a:pt x="11" y="0"/>
                        <a:pt x="9" y="0"/>
                        <a:pt x="7" y="0"/>
                      </a:cubicBezTo>
                      <a:close/>
                      <a:moveTo>
                        <a:pt x="10" y="10"/>
                      </a:moveTo>
                      <a:cubicBezTo>
                        <a:pt x="9" y="11"/>
                        <a:pt x="8" y="12"/>
                        <a:pt x="7" y="12"/>
                      </a:cubicBezTo>
                      <a:cubicBezTo>
                        <a:pt x="6" y="12"/>
                        <a:pt x="5" y="11"/>
                        <a:pt x="4" y="10"/>
                      </a:cubicBezTo>
                      <a:cubicBezTo>
                        <a:pt x="4" y="9"/>
                        <a:pt x="3" y="8"/>
                        <a:pt x="3" y="7"/>
                      </a:cubicBezTo>
                      <a:cubicBezTo>
                        <a:pt x="3" y="6"/>
                        <a:pt x="4" y="4"/>
                        <a:pt x="4" y="4"/>
                      </a:cubicBezTo>
                      <a:cubicBezTo>
                        <a:pt x="5" y="3"/>
                        <a:pt x="6" y="2"/>
                        <a:pt x="7" y="2"/>
                      </a:cubicBezTo>
                      <a:cubicBezTo>
                        <a:pt x="8" y="2"/>
                        <a:pt x="9" y="3"/>
                        <a:pt x="10" y="4"/>
                      </a:cubicBezTo>
                      <a:cubicBezTo>
                        <a:pt x="11" y="4"/>
                        <a:pt x="11" y="6"/>
                        <a:pt x="11" y="7"/>
                      </a:cubicBezTo>
                      <a:cubicBezTo>
                        <a:pt x="11" y="8"/>
                        <a:pt x="11" y="9"/>
                        <a:pt x="10" y="1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/>
                    <a:ea typeface="Meiryo UI"/>
                    <a:cs typeface="+mn-cs"/>
                  </a:endParaRPr>
                </a:p>
              </p:txBody>
            </p:sp>
            <p:sp>
              <p:nvSpPr>
                <p:cNvPr id="183" name="Freeform 45">
                  <a:extLst>
                    <a:ext uri="{FF2B5EF4-FFF2-40B4-BE49-F238E27FC236}">
                      <a16:creationId xmlns:a16="http://schemas.microsoft.com/office/drawing/2014/main" id="{DA33E79D-F6DC-418A-8B68-73552086B19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5049" y="221114"/>
                  <a:ext cx="139651" cy="197839"/>
                </a:xfrm>
                <a:custGeom>
                  <a:avLst/>
                  <a:gdLst>
                    <a:gd name="T0" fmla="*/ 5 w 10"/>
                    <a:gd name="T1" fmla="*/ 0 h 14"/>
                    <a:gd name="T2" fmla="*/ 0 w 10"/>
                    <a:gd name="T3" fmla="*/ 0 h 14"/>
                    <a:gd name="T4" fmla="*/ 0 w 10"/>
                    <a:gd name="T5" fmla="*/ 14 h 14"/>
                    <a:gd name="T6" fmla="*/ 3 w 10"/>
                    <a:gd name="T7" fmla="*/ 14 h 14"/>
                    <a:gd name="T8" fmla="*/ 3 w 10"/>
                    <a:gd name="T9" fmla="*/ 9 h 14"/>
                    <a:gd name="T10" fmla="*/ 5 w 10"/>
                    <a:gd name="T11" fmla="*/ 9 h 14"/>
                    <a:gd name="T12" fmla="*/ 9 w 10"/>
                    <a:gd name="T13" fmla="*/ 8 h 14"/>
                    <a:gd name="T14" fmla="*/ 10 w 10"/>
                    <a:gd name="T15" fmla="*/ 4 h 14"/>
                    <a:gd name="T16" fmla="*/ 5 w 10"/>
                    <a:gd name="T17" fmla="*/ 0 h 14"/>
                    <a:gd name="T18" fmla="*/ 5 w 10"/>
                    <a:gd name="T19" fmla="*/ 7 h 14"/>
                    <a:gd name="T20" fmla="*/ 3 w 10"/>
                    <a:gd name="T21" fmla="*/ 7 h 14"/>
                    <a:gd name="T22" fmla="*/ 3 w 10"/>
                    <a:gd name="T23" fmla="*/ 2 h 14"/>
                    <a:gd name="T24" fmla="*/ 5 w 10"/>
                    <a:gd name="T25" fmla="*/ 2 h 14"/>
                    <a:gd name="T26" fmla="*/ 7 w 10"/>
                    <a:gd name="T27" fmla="*/ 4 h 14"/>
                    <a:gd name="T28" fmla="*/ 5 w 10"/>
                    <a:gd name="T29" fmla="*/ 7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0" h="14">
                      <a:moveTo>
                        <a:pt x="5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3" y="14"/>
                        <a:pt x="3" y="14"/>
                        <a:pt x="3" y="14"/>
                      </a:cubicBezTo>
                      <a:cubicBezTo>
                        <a:pt x="3" y="9"/>
                        <a:pt x="3" y="9"/>
                        <a:pt x="3" y="9"/>
                      </a:cubicBezTo>
                      <a:cubicBezTo>
                        <a:pt x="5" y="9"/>
                        <a:pt x="5" y="9"/>
                        <a:pt x="5" y="9"/>
                      </a:cubicBezTo>
                      <a:cubicBezTo>
                        <a:pt x="6" y="9"/>
                        <a:pt x="8" y="9"/>
                        <a:pt x="9" y="8"/>
                      </a:cubicBezTo>
                      <a:cubicBezTo>
                        <a:pt x="10" y="7"/>
                        <a:pt x="10" y="6"/>
                        <a:pt x="10" y="4"/>
                      </a:cubicBezTo>
                      <a:cubicBezTo>
                        <a:pt x="10" y="1"/>
                        <a:pt x="9" y="0"/>
                        <a:pt x="5" y="0"/>
                      </a:cubicBezTo>
                      <a:close/>
                      <a:moveTo>
                        <a:pt x="5" y="7"/>
                      </a:moveTo>
                      <a:cubicBezTo>
                        <a:pt x="3" y="7"/>
                        <a:pt x="3" y="7"/>
                        <a:pt x="3" y="7"/>
                      </a:cubicBezTo>
                      <a:cubicBezTo>
                        <a:pt x="3" y="2"/>
                        <a:pt x="3" y="2"/>
                        <a:pt x="3" y="2"/>
                      </a:cubicBez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6" y="2"/>
                        <a:pt x="7" y="3"/>
                        <a:pt x="7" y="4"/>
                      </a:cubicBezTo>
                      <a:cubicBezTo>
                        <a:pt x="7" y="6"/>
                        <a:pt x="6" y="7"/>
                        <a:pt x="5" y="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/>
                    <a:ea typeface="Meiryo UI"/>
                    <a:cs typeface="+mn-cs"/>
                  </a:endParaRPr>
                </a:p>
              </p:txBody>
            </p:sp>
          </p:grpSp>
          <p:grpSp>
            <p:nvGrpSpPr>
              <p:cNvPr id="162" name="Group 10">
                <a:extLst>
                  <a:ext uri="{FF2B5EF4-FFF2-40B4-BE49-F238E27FC236}">
                    <a16:creationId xmlns:a16="http://schemas.microsoft.com/office/drawing/2014/main" id="{AC5E368B-1079-4A71-8F1F-A399868619A2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flipH="1">
                <a:off x="6663243" y="4055685"/>
                <a:ext cx="387312" cy="260178"/>
                <a:chOff x="0" y="0"/>
                <a:chExt cx="262" cy="176"/>
              </a:xfrm>
              <a:grpFill/>
            </p:grpSpPr>
            <p:sp>
              <p:nvSpPr>
                <p:cNvPr id="163" name="Freeform 11">
                  <a:extLst>
                    <a:ext uri="{FF2B5EF4-FFF2-40B4-BE49-F238E27FC236}">
                      <a16:creationId xmlns:a16="http://schemas.microsoft.com/office/drawing/2014/main" id="{14479B73-4311-4E6A-9E50-3D3BC786140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0" y="0"/>
                  <a:ext cx="262" cy="176"/>
                </a:xfrm>
                <a:custGeom>
                  <a:avLst/>
                  <a:gdLst>
                    <a:gd name="T0" fmla="*/ 7 w 107"/>
                    <a:gd name="T1" fmla="*/ 26 h 71"/>
                    <a:gd name="T2" fmla="*/ 7 w 107"/>
                    <a:gd name="T3" fmla="*/ 26 h 71"/>
                    <a:gd name="T4" fmla="*/ 7 w 107"/>
                    <a:gd name="T5" fmla="*/ 63 h 71"/>
                    <a:gd name="T6" fmla="*/ 4 w 107"/>
                    <a:gd name="T7" fmla="*/ 63 h 71"/>
                    <a:gd name="T8" fmla="*/ 2 w 107"/>
                    <a:gd name="T9" fmla="*/ 66 h 71"/>
                    <a:gd name="T10" fmla="*/ 4 w 107"/>
                    <a:gd name="T11" fmla="*/ 68 h 71"/>
                    <a:gd name="T12" fmla="*/ 20 w 107"/>
                    <a:gd name="T13" fmla="*/ 68 h 71"/>
                    <a:gd name="T14" fmla="*/ 20 w 107"/>
                    <a:gd name="T15" fmla="*/ 70 h 71"/>
                    <a:gd name="T16" fmla="*/ 23 w 107"/>
                    <a:gd name="T17" fmla="*/ 71 h 71"/>
                    <a:gd name="T18" fmla="*/ 105 w 107"/>
                    <a:gd name="T19" fmla="*/ 71 h 71"/>
                    <a:gd name="T20" fmla="*/ 107 w 107"/>
                    <a:gd name="T21" fmla="*/ 70 h 71"/>
                    <a:gd name="T22" fmla="*/ 107 w 107"/>
                    <a:gd name="T23" fmla="*/ 68 h 71"/>
                    <a:gd name="T24" fmla="*/ 88 w 107"/>
                    <a:gd name="T25" fmla="*/ 2 h 71"/>
                    <a:gd name="T26" fmla="*/ 85 w 107"/>
                    <a:gd name="T27" fmla="*/ 0 h 71"/>
                    <a:gd name="T28" fmla="*/ 3 w 107"/>
                    <a:gd name="T29" fmla="*/ 0 h 71"/>
                    <a:gd name="T30" fmla="*/ 1 w 107"/>
                    <a:gd name="T31" fmla="*/ 1 h 71"/>
                    <a:gd name="T32" fmla="*/ 1 w 107"/>
                    <a:gd name="T33" fmla="*/ 3 h 71"/>
                    <a:gd name="T34" fmla="*/ 7 w 107"/>
                    <a:gd name="T35" fmla="*/ 26 h 71"/>
                    <a:gd name="T36" fmla="*/ 12 w 107"/>
                    <a:gd name="T37" fmla="*/ 63 h 71"/>
                    <a:gd name="T38" fmla="*/ 12 w 107"/>
                    <a:gd name="T39" fmla="*/ 40 h 71"/>
                    <a:gd name="T40" fmla="*/ 19 w 107"/>
                    <a:gd name="T41" fmla="*/ 63 h 71"/>
                    <a:gd name="T42" fmla="*/ 12 w 107"/>
                    <a:gd name="T43" fmla="*/ 63 h 71"/>
                    <a:gd name="T44" fmla="*/ 84 w 107"/>
                    <a:gd name="T45" fmla="*/ 4 h 71"/>
                    <a:gd name="T46" fmla="*/ 102 w 107"/>
                    <a:gd name="T47" fmla="*/ 67 h 71"/>
                    <a:gd name="T48" fmla="*/ 24 w 107"/>
                    <a:gd name="T49" fmla="*/ 67 h 71"/>
                    <a:gd name="T50" fmla="*/ 6 w 107"/>
                    <a:gd name="T51" fmla="*/ 4 h 71"/>
                    <a:gd name="T52" fmla="*/ 84 w 107"/>
                    <a:gd name="T53" fmla="*/ 4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07" h="71">
                      <a:moveTo>
                        <a:pt x="7" y="26"/>
                      </a:moveTo>
                      <a:cubicBezTo>
                        <a:pt x="7" y="26"/>
                        <a:pt x="7" y="26"/>
                        <a:pt x="7" y="26"/>
                      </a:cubicBezTo>
                      <a:cubicBezTo>
                        <a:pt x="7" y="63"/>
                        <a:pt x="7" y="63"/>
                        <a:pt x="7" y="63"/>
                      </a:cubicBezTo>
                      <a:cubicBezTo>
                        <a:pt x="4" y="63"/>
                        <a:pt x="4" y="63"/>
                        <a:pt x="4" y="63"/>
                      </a:cubicBezTo>
                      <a:cubicBezTo>
                        <a:pt x="3" y="63"/>
                        <a:pt x="2" y="64"/>
                        <a:pt x="2" y="66"/>
                      </a:cubicBezTo>
                      <a:cubicBezTo>
                        <a:pt x="2" y="67"/>
                        <a:pt x="3" y="68"/>
                        <a:pt x="4" y="68"/>
                      </a:cubicBezTo>
                      <a:cubicBezTo>
                        <a:pt x="20" y="68"/>
                        <a:pt x="20" y="68"/>
                        <a:pt x="20" y="68"/>
                      </a:cubicBezTo>
                      <a:cubicBezTo>
                        <a:pt x="20" y="70"/>
                        <a:pt x="20" y="70"/>
                        <a:pt x="20" y="70"/>
                      </a:cubicBezTo>
                      <a:cubicBezTo>
                        <a:pt x="21" y="71"/>
                        <a:pt x="22" y="71"/>
                        <a:pt x="23" y="71"/>
                      </a:cubicBezTo>
                      <a:cubicBezTo>
                        <a:pt x="105" y="71"/>
                        <a:pt x="105" y="71"/>
                        <a:pt x="105" y="71"/>
                      </a:cubicBezTo>
                      <a:cubicBezTo>
                        <a:pt x="106" y="71"/>
                        <a:pt x="106" y="71"/>
                        <a:pt x="107" y="70"/>
                      </a:cubicBezTo>
                      <a:cubicBezTo>
                        <a:pt x="107" y="70"/>
                        <a:pt x="107" y="69"/>
                        <a:pt x="107" y="68"/>
                      </a:cubicBezTo>
                      <a:cubicBezTo>
                        <a:pt x="88" y="2"/>
                        <a:pt x="88" y="2"/>
                        <a:pt x="88" y="2"/>
                      </a:cubicBezTo>
                      <a:cubicBezTo>
                        <a:pt x="87" y="1"/>
                        <a:pt x="86" y="0"/>
                        <a:pt x="85" y="0"/>
                      </a:cubicBezTo>
                      <a:cubicBezTo>
                        <a:pt x="3" y="0"/>
                        <a:pt x="3" y="0"/>
                        <a:pt x="3" y="0"/>
                      </a:cubicBezTo>
                      <a:cubicBezTo>
                        <a:pt x="2" y="0"/>
                        <a:pt x="1" y="0"/>
                        <a:pt x="1" y="1"/>
                      </a:cubicBezTo>
                      <a:cubicBezTo>
                        <a:pt x="1" y="1"/>
                        <a:pt x="0" y="2"/>
                        <a:pt x="1" y="3"/>
                      </a:cubicBezTo>
                      <a:lnTo>
                        <a:pt x="7" y="26"/>
                      </a:lnTo>
                      <a:close/>
                      <a:moveTo>
                        <a:pt x="12" y="63"/>
                      </a:moveTo>
                      <a:cubicBezTo>
                        <a:pt x="12" y="40"/>
                        <a:pt x="12" y="40"/>
                        <a:pt x="12" y="40"/>
                      </a:cubicBezTo>
                      <a:cubicBezTo>
                        <a:pt x="19" y="63"/>
                        <a:pt x="19" y="63"/>
                        <a:pt x="19" y="63"/>
                      </a:cubicBezTo>
                      <a:lnTo>
                        <a:pt x="12" y="63"/>
                      </a:lnTo>
                      <a:close/>
                      <a:moveTo>
                        <a:pt x="84" y="4"/>
                      </a:moveTo>
                      <a:cubicBezTo>
                        <a:pt x="102" y="67"/>
                        <a:pt x="102" y="67"/>
                        <a:pt x="102" y="67"/>
                      </a:cubicBezTo>
                      <a:cubicBezTo>
                        <a:pt x="24" y="67"/>
                        <a:pt x="24" y="67"/>
                        <a:pt x="24" y="67"/>
                      </a:cubicBezTo>
                      <a:cubicBezTo>
                        <a:pt x="6" y="4"/>
                        <a:pt x="6" y="4"/>
                        <a:pt x="6" y="4"/>
                      </a:cubicBezTo>
                      <a:lnTo>
                        <a:pt x="84" y="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/>
                    <a:ea typeface="Meiryo UI"/>
                    <a:cs typeface="+mn-cs"/>
                  </a:endParaRPr>
                </a:p>
              </p:txBody>
            </p:sp>
            <p:sp>
              <p:nvSpPr>
                <p:cNvPr id="164" name="Freeform 12">
                  <a:extLst>
                    <a:ext uri="{FF2B5EF4-FFF2-40B4-BE49-F238E27FC236}">
                      <a16:creationId xmlns:a16="http://schemas.microsoft.com/office/drawing/2014/main" id="{3DF83CF5-7C65-47A5-A56E-BEB557B51EC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1" y="25"/>
                  <a:ext cx="36" cy="55"/>
                </a:xfrm>
                <a:custGeom>
                  <a:avLst/>
                  <a:gdLst>
                    <a:gd name="T0" fmla="*/ 36 w 36"/>
                    <a:gd name="T1" fmla="*/ 55 h 55"/>
                    <a:gd name="T2" fmla="*/ 22 w 36"/>
                    <a:gd name="T3" fmla="*/ 0 h 55"/>
                    <a:gd name="T4" fmla="*/ 0 w 36"/>
                    <a:gd name="T5" fmla="*/ 0 h 55"/>
                    <a:gd name="T6" fmla="*/ 14 w 36"/>
                    <a:gd name="T7" fmla="*/ 55 h 55"/>
                    <a:gd name="T8" fmla="*/ 36 w 36"/>
                    <a:gd name="T9" fmla="*/ 55 h 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55">
                      <a:moveTo>
                        <a:pt x="36" y="55"/>
                      </a:moveTo>
                      <a:lnTo>
                        <a:pt x="22" y="0"/>
                      </a:lnTo>
                      <a:lnTo>
                        <a:pt x="0" y="0"/>
                      </a:lnTo>
                      <a:lnTo>
                        <a:pt x="14" y="55"/>
                      </a:lnTo>
                      <a:lnTo>
                        <a:pt x="36" y="5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/>
                    <a:ea typeface="Meiryo UI"/>
                    <a:cs typeface="+mn-cs"/>
                  </a:endParaRPr>
                </a:p>
              </p:txBody>
            </p:sp>
            <p:sp>
              <p:nvSpPr>
                <p:cNvPr id="165" name="Freeform 13">
                  <a:extLst>
                    <a:ext uri="{FF2B5EF4-FFF2-40B4-BE49-F238E27FC236}">
                      <a16:creationId xmlns:a16="http://schemas.microsoft.com/office/drawing/2014/main" id="{86CACBBE-D5F5-4FA4-A7E3-B29858BF9D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3" y="92"/>
                  <a:ext cx="40" cy="59"/>
                </a:xfrm>
                <a:custGeom>
                  <a:avLst/>
                  <a:gdLst>
                    <a:gd name="T0" fmla="*/ 0 w 40"/>
                    <a:gd name="T1" fmla="*/ 0 h 59"/>
                    <a:gd name="T2" fmla="*/ 17 w 40"/>
                    <a:gd name="T3" fmla="*/ 59 h 59"/>
                    <a:gd name="T4" fmla="*/ 40 w 40"/>
                    <a:gd name="T5" fmla="*/ 59 h 59"/>
                    <a:gd name="T6" fmla="*/ 20 w 40"/>
                    <a:gd name="T7" fmla="*/ 0 h 59"/>
                    <a:gd name="T8" fmla="*/ 0 w 40"/>
                    <a:gd name="T9" fmla="*/ 0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59">
                      <a:moveTo>
                        <a:pt x="0" y="0"/>
                      </a:moveTo>
                      <a:lnTo>
                        <a:pt x="17" y="59"/>
                      </a:lnTo>
                      <a:lnTo>
                        <a:pt x="40" y="59"/>
                      </a:lnTo>
                      <a:lnTo>
                        <a:pt x="2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/>
                    <a:ea typeface="Meiryo UI"/>
                    <a:cs typeface="+mn-cs"/>
                  </a:endParaRPr>
                </a:p>
              </p:txBody>
            </p:sp>
            <p:sp>
              <p:nvSpPr>
                <p:cNvPr id="166" name="Freeform 14">
                  <a:extLst>
                    <a:ext uri="{FF2B5EF4-FFF2-40B4-BE49-F238E27FC236}">
                      <a16:creationId xmlns:a16="http://schemas.microsoft.com/office/drawing/2014/main" id="{4693B535-FFC5-4744-BB56-3483E0D385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6" y="25"/>
                  <a:ext cx="34" cy="55"/>
                </a:xfrm>
                <a:custGeom>
                  <a:avLst/>
                  <a:gdLst>
                    <a:gd name="T0" fmla="*/ 34 w 34"/>
                    <a:gd name="T1" fmla="*/ 55 h 55"/>
                    <a:gd name="T2" fmla="*/ 20 w 34"/>
                    <a:gd name="T3" fmla="*/ 0 h 55"/>
                    <a:gd name="T4" fmla="*/ 0 w 34"/>
                    <a:gd name="T5" fmla="*/ 0 h 55"/>
                    <a:gd name="T6" fmla="*/ 15 w 34"/>
                    <a:gd name="T7" fmla="*/ 55 h 55"/>
                    <a:gd name="T8" fmla="*/ 34 w 34"/>
                    <a:gd name="T9" fmla="*/ 55 h 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55">
                      <a:moveTo>
                        <a:pt x="34" y="55"/>
                      </a:moveTo>
                      <a:lnTo>
                        <a:pt x="20" y="0"/>
                      </a:lnTo>
                      <a:lnTo>
                        <a:pt x="0" y="0"/>
                      </a:lnTo>
                      <a:lnTo>
                        <a:pt x="15" y="55"/>
                      </a:lnTo>
                      <a:lnTo>
                        <a:pt x="34" y="5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/>
                    <a:ea typeface="Meiryo UI"/>
                    <a:cs typeface="+mn-cs"/>
                  </a:endParaRPr>
                </a:p>
              </p:txBody>
            </p:sp>
            <p:sp>
              <p:nvSpPr>
                <p:cNvPr id="167" name="Freeform 15">
                  <a:extLst>
                    <a:ext uri="{FF2B5EF4-FFF2-40B4-BE49-F238E27FC236}">
                      <a16:creationId xmlns:a16="http://schemas.microsoft.com/office/drawing/2014/main" id="{6D56BDBA-31D6-4630-A0FB-85E4E8959B1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0" y="92"/>
                  <a:ext cx="37" cy="59"/>
                </a:xfrm>
                <a:custGeom>
                  <a:avLst/>
                  <a:gdLst>
                    <a:gd name="T0" fmla="*/ 0 w 37"/>
                    <a:gd name="T1" fmla="*/ 0 h 59"/>
                    <a:gd name="T2" fmla="*/ 17 w 37"/>
                    <a:gd name="T3" fmla="*/ 59 h 59"/>
                    <a:gd name="T4" fmla="*/ 37 w 37"/>
                    <a:gd name="T5" fmla="*/ 59 h 59"/>
                    <a:gd name="T6" fmla="*/ 20 w 37"/>
                    <a:gd name="T7" fmla="*/ 0 h 59"/>
                    <a:gd name="T8" fmla="*/ 0 w 37"/>
                    <a:gd name="T9" fmla="*/ 0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7" h="59">
                      <a:moveTo>
                        <a:pt x="0" y="0"/>
                      </a:moveTo>
                      <a:lnTo>
                        <a:pt x="17" y="59"/>
                      </a:lnTo>
                      <a:lnTo>
                        <a:pt x="37" y="59"/>
                      </a:lnTo>
                      <a:lnTo>
                        <a:pt x="2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/>
                    <a:ea typeface="Meiryo UI"/>
                    <a:cs typeface="+mn-cs"/>
                  </a:endParaRPr>
                </a:p>
              </p:txBody>
            </p:sp>
            <p:sp>
              <p:nvSpPr>
                <p:cNvPr id="168" name="Freeform 16">
                  <a:extLst>
                    <a:ext uri="{FF2B5EF4-FFF2-40B4-BE49-F238E27FC236}">
                      <a16:creationId xmlns:a16="http://schemas.microsoft.com/office/drawing/2014/main" id="{367FF977-BD0A-42EE-A82A-9C9BC9C601A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5" y="92"/>
                  <a:ext cx="39" cy="59"/>
                </a:xfrm>
                <a:custGeom>
                  <a:avLst/>
                  <a:gdLst>
                    <a:gd name="T0" fmla="*/ 0 w 39"/>
                    <a:gd name="T1" fmla="*/ 0 h 59"/>
                    <a:gd name="T2" fmla="*/ 19 w 39"/>
                    <a:gd name="T3" fmla="*/ 59 h 59"/>
                    <a:gd name="T4" fmla="*/ 39 w 39"/>
                    <a:gd name="T5" fmla="*/ 59 h 59"/>
                    <a:gd name="T6" fmla="*/ 22 w 39"/>
                    <a:gd name="T7" fmla="*/ 0 h 59"/>
                    <a:gd name="T8" fmla="*/ 0 w 39"/>
                    <a:gd name="T9" fmla="*/ 0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59">
                      <a:moveTo>
                        <a:pt x="0" y="0"/>
                      </a:moveTo>
                      <a:lnTo>
                        <a:pt x="19" y="59"/>
                      </a:lnTo>
                      <a:lnTo>
                        <a:pt x="39" y="59"/>
                      </a:lnTo>
                      <a:lnTo>
                        <a:pt x="22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/>
                    <a:ea typeface="Meiryo UI"/>
                    <a:cs typeface="+mn-cs"/>
                  </a:endParaRPr>
                </a:p>
              </p:txBody>
            </p:sp>
            <p:sp>
              <p:nvSpPr>
                <p:cNvPr id="169" name="Freeform 17">
                  <a:extLst>
                    <a:ext uri="{FF2B5EF4-FFF2-40B4-BE49-F238E27FC236}">
                      <a16:creationId xmlns:a16="http://schemas.microsoft.com/office/drawing/2014/main" id="{B08A2140-97A1-439C-8BBE-91A2308373E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8" y="25"/>
                  <a:ext cx="34" cy="55"/>
                </a:xfrm>
                <a:custGeom>
                  <a:avLst/>
                  <a:gdLst>
                    <a:gd name="T0" fmla="*/ 34 w 34"/>
                    <a:gd name="T1" fmla="*/ 55 h 55"/>
                    <a:gd name="T2" fmla="*/ 19 w 34"/>
                    <a:gd name="T3" fmla="*/ 0 h 55"/>
                    <a:gd name="T4" fmla="*/ 0 w 34"/>
                    <a:gd name="T5" fmla="*/ 0 h 55"/>
                    <a:gd name="T6" fmla="*/ 14 w 34"/>
                    <a:gd name="T7" fmla="*/ 55 h 55"/>
                    <a:gd name="T8" fmla="*/ 34 w 34"/>
                    <a:gd name="T9" fmla="*/ 55 h 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55">
                      <a:moveTo>
                        <a:pt x="34" y="55"/>
                      </a:move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14" y="55"/>
                      </a:lnTo>
                      <a:lnTo>
                        <a:pt x="34" y="5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/>
                    <a:ea typeface="Meiryo UI"/>
                    <a:cs typeface="+mn-cs"/>
                  </a:endParaRPr>
                </a:p>
              </p:txBody>
            </p:sp>
            <p:sp>
              <p:nvSpPr>
                <p:cNvPr id="170" name="Freeform 18">
                  <a:extLst>
                    <a:ext uri="{FF2B5EF4-FFF2-40B4-BE49-F238E27FC236}">
                      <a16:creationId xmlns:a16="http://schemas.microsoft.com/office/drawing/2014/main" id="{1AFBABFA-4A0D-4CFB-BE10-62F15AF5F69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5" y="25"/>
                  <a:ext cx="34" cy="55"/>
                </a:xfrm>
                <a:custGeom>
                  <a:avLst/>
                  <a:gdLst>
                    <a:gd name="T0" fmla="*/ 34 w 34"/>
                    <a:gd name="T1" fmla="*/ 55 h 55"/>
                    <a:gd name="T2" fmla="*/ 19 w 34"/>
                    <a:gd name="T3" fmla="*/ 0 h 55"/>
                    <a:gd name="T4" fmla="*/ 0 w 34"/>
                    <a:gd name="T5" fmla="*/ 0 h 55"/>
                    <a:gd name="T6" fmla="*/ 14 w 34"/>
                    <a:gd name="T7" fmla="*/ 55 h 55"/>
                    <a:gd name="T8" fmla="*/ 34 w 34"/>
                    <a:gd name="T9" fmla="*/ 55 h 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55">
                      <a:moveTo>
                        <a:pt x="34" y="55"/>
                      </a:move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14" y="55"/>
                      </a:lnTo>
                      <a:lnTo>
                        <a:pt x="34" y="5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/>
                    <a:ea typeface="Meiryo UI"/>
                    <a:cs typeface="+mn-cs"/>
                  </a:endParaRPr>
                </a:p>
              </p:txBody>
            </p:sp>
            <p:sp>
              <p:nvSpPr>
                <p:cNvPr id="171" name="Freeform 19">
                  <a:extLst>
                    <a:ext uri="{FF2B5EF4-FFF2-40B4-BE49-F238E27FC236}">
                      <a16:creationId xmlns:a16="http://schemas.microsoft.com/office/drawing/2014/main" id="{C5FA7AA8-4B7B-4E4A-9374-E006D8CC572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" y="92"/>
                  <a:ext cx="39" cy="59"/>
                </a:xfrm>
                <a:custGeom>
                  <a:avLst/>
                  <a:gdLst>
                    <a:gd name="T0" fmla="*/ 0 w 39"/>
                    <a:gd name="T1" fmla="*/ 0 h 59"/>
                    <a:gd name="T2" fmla="*/ 17 w 39"/>
                    <a:gd name="T3" fmla="*/ 59 h 59"/>
                    <a:gd name="T4" fmla="*/ 39 w 39"/>
                    <a:gd name="T5" fmla="*/ 59 h 59"/>
                    <a:gd name="T6" fmla="*/ 19 w 39"/>
                    <a:gd name="T7" fmla="*/ 0 h 59"/>
                    <a:gd name="T8" fmla="*/ 0 w 39"/>
                    <a:gd name="T9" fmla="*/ 0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59">
                      <a:moveTo>
                        <a:pt x="0" y="0"/>
                      </a:moveTo>
                      <a:lnTo>
                        <a:pt x="17" y="59"/>
                      </a:lnTo>
                      <a:lnTo>
                        <a:pt x="39" y="59"/>
                      </a:lnTo>
                      <a:lnTo>
                        <a:pt x="19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/>
                    <a:ea typeface="Meiryo UI"/>
                    <a:cs typeface="+mn-cs"/>
                  </a:endParaRPr>
                </a:p>
              </p:txBody>
            </p:sp>
            <p:sp>
              <p:nvSpPr>
                <p:cNvPr id="172" name="Freeform 20">
                  <a:extLst>
                    <a:ext uri="{FF2B5EF4-FFF2-40B4-BE49-F238E27FC236}">
                      <a16:creationId xmlns:a16="http://schemas.microsoft.com/office/drawing/2014/main" id="{86AB152A-AB69-4166-B6D5-0093247F65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9" y="92"/>
                  <a:ext cx="37" cy="59"/>
                </a:xfrm>
                <a:custGeom>
                  <a:avLst/>
                  <a:gdLst>
                    <a:gd name="T0" fmla="*/ 0 w 37"/>
                    <a:gd name="T1" fmla="*/ 0 h 59"/>
                    <a:gd name="T2" fmla="*/ 17 w 37"/>
                    <a:gd name="T3" fmla="*/ 59 h 59"/>
                    <a:gd name="T4" fmla="*/ 37 w 37"/>
                    <a:gd name="T5" fmla="*/ 59 h 59"/>
                    <a:gd name="T6" fmla="*/ 19 w 37"/>
                    <a:gd name="T7" fmla="*/ 0 h 59"/>
                    <a:gd name="T8" fmla="*/ 0 w 37"/>
                    <a:gd name="T9" fmla="*/ 0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7" h="59">
                      <a:moveTo>
                        <a:pt x="0" y="0"/>
                      </a:moveTo>
                      <a:lnTo>
                        <a:pt x="17" y="59"/>
                      </a:lnTo>
                      <a:lnTo>
                        <a:pt x="37" y="59"/>
                      </a:lnTo>
                      <a:lnTo>
                        <a:pt x="19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/>
                    <a:ea typeface="Meiryo UI"/>
                    <a:cs typeface="+mn-cs"/>
                  </a:endParaRPr>
                </a:p>
              </p:txBody>
            </p:sp>
            <p:sp>
              <p:nvSpPr>
                <p:cNvPr id="173" name="Freeform 21">
                  <a:extLst>
                    <a:ext uri="{FF2B5EF4-FFF2-40B4-BE49-F238E27FC236}">
                      <a16:creationId xmlns:a16="http://schemas.microsoft.com/office/drawing/2014/main" id="{0837A2EE-643E-40E0-B996-D4F79F76720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9" y="25"/>
                  <a:ext cx="37" cy="55"/>
                </a:xfrm>
                <a:custGeom>
                  <a:avLst/>
                  <a:gdLst>
                    <a:gd name="T0" fmla="*/ 37 w 37"/>
                    <a:gd name="T1" fmla="*/ 55 h 55"/>
                    <a:gd name="T2" fmla="*/ 20 w 37"/>
                    <a:gd name="T3" fmla="*/ 0 h 55"/>
                    <a:gd name="T4" fmla="*/ 0 w 37"/>
                    <a:gd name="T5" fmla="*/ 0 h 55"/>
                    <a:gd name="T6" fmla="*/ 15 w 37"/>
                    <a:gd name="T7" fmla="*/ 55 h 55"/>
                    <a:gd name="T8" fmla="*/ 37 w 37"/>
                    <a:gd name="T9" fmla="*/ 55 h 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7" h="55">
                      <a:moveTo>
                        <a:pt x="37" y="55"/>
                      </a:moveTo>
                      <a:lnTo>
                        <a:pt x="20" y="0"/>
                      </a:lnTo>
                      <a:lnTo>
                        <a:pt x="0" y="0"/>
                      </a:lnTo>
                      <a:lnTo>
                        <a:pt x="15" y="55"/>
                      </a:lnTo>
                      <a:lnTo>
                        <a:pt x="37" y="5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/>
                    <a:ea typeface="Meiryo UI"/>
                    <a:cs typeface="+mn-cs"/>
                  </a:endParaRPr>
                </a:p>
              </p:txBody>
            </p:sp>
            <p:sp>
              <p:nvSpPr>
                <p:cNvPr id="174" name="Freeform 22">
                  <a:extLst>
                    <a:ext uri="{FF2B5EF4-FFF2-40B4-BE49-F238E27FC236}">
                      <a16:creationId xmlns:a16="http://schemas.microsoft.com/office/drawing/2014/main" id="{9E401B5E-5A38-4E24-8B30-9892066A32C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" y="25"/>
                  <a:ext cx="35" cy="55"/>
                </a:xfrm>
                <a:custGeom>
                  <a:avLst/>
                  <a:gdLst>
                    <a:gd name="T0" fmla="*/ 35 w 35"/>
                    <a:gd name="T1" fmla="*/ 55 h 55"/>
                    <a:gd name="T2" fmla="*/ 20 w 35"/>
                    <a:gd name="T3" fmla="*/ 0 h 55"/>
                    <a:gd name="T4" fmla="*/ 0 w 35"/>
                    <a:gd name="T5" fmla="*/ 0 h 55"/>
                    <a:gd name="T6" fmla="*/ 15 w 35"/>
                    <a:gd name="T7" fmla="*/ 55 h 55"/>
                    <a:gd name="T8" fmla="*/ 35 w 35"/>
                    <a:gd name="T9" fmla="*/ 55 h 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" h="55">
                      <a:moveTo>
                        <a:pt x="35" y="55"/>
                      </a:moveTo>
                      <a:lnTo>
                        <a:pt x="20" y="0"/>
                      </a:lnTo>
                      <a:lnTo>
                        <a:pt x="0" y="0"/>
                      </a:lnTo>
                      <a:lnTo>
                        <a:pt x="15" y="55"/>
                      </a:lnTo>
                      <a:lnTo>
                        <a:pt x="35" y="5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/>
                    <a:ea typeface="Meiryo UI"/>
                    <a:cs typeface="+mn-cs"/>
                  </a:endParaRPr>
                </a:p>
              </p:txBody>
            </p:sp>
            <p:sp>
              <p:nvSpPr>
                <p:cNvPr id="175" name="Freeform 23">
                  <a:extLst>
                    <a:ext uri="{FF2B5EF4-FFF2-40B4-BE49-F238E27FC236}">
                      <a16:creationId xmlns:a16="http://schemas.microsoft.com/office/drawing/2014/main" id="{F69527B6-2A32-4BA9-A51D-DEDE4931495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6" y="92"/>
                  <a:ext cx="40" cy="59"/>
                </a:xfrm>
                <a:custGeom>
                  <a:avLst/>
                  <a:gdLst>
                    <a:gd name="T0" fmla="*/ 0 w 40"/>
                    <a:gd name="T1" fmla="*/ 0 h 59"/>
                    <a:gd name="T2" fmla="*/ 20 w 40"/>
                    <a:gd name="T3" fmla="*/ 59 h 59"/>
                    <a:gd name="T4" fmla="*/ 40 w 40"/>
                    <a:gd name="T5" fmla="*/ 59 h 59"/>
                    <a:gd name="T6" fmla="*/ 22 w 40"/>
                    <a:gd name="T7" fmla="*/ 0 h 59"/>
                    <a:gd name="T8" fmla="*/ 0 w 40"/>
                    <a:gd name="T9" fmla="*/ 0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59">
                      <a:moveTo>
                        <a:pt x="0" y="0"/>
                      </a:moveTo>
                      <a:lnTo>
                        <a:pt x="20" y="59"/>
                      </a:lnTo>
                      <a:lnTo>
                        <a:pt x="40" y="59"/>
                      </a:lnTo>
                      <a:lnTo>
                        <a:pt x="22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/>
                    <a:ea typeface="Meiryo UI"/>
                    <a:cs typeface="+mn-cs"/>
                  </a:endParaRPr>
                </a:p>
              </p:txBody>
            </p:sp>
          </p:grpSp>
        </p:grpSp>
        <p:grpSp>
          <p:nvGrpSpPr>
            <p:cNvPr id="135" name="グループ化 134">
              <a:extLst>
                <a:ext uri="{FF2B5EF4-FFF2-40B4-BE49-F238E27FC236}">
                  <a16:creationId xmlns:a16="http://schemas.microsoft.com/office/drawing/2014/main" id="{9C891C20-654A-4F95-826B-48A021BB0CEE}"/>
                </a:ext>
              </a:extLst>
            </p:cNvPr>
            <p:cNvGrpSpPr/>
            <p:nvPr/>
          </p:nvGrpSpPr>
          <p:grpSpPr>
            <a:xfrm>
              <a:off x="6765542" y="4089153"/>
              <a:ext cx="527894" cy="586346"/>
              <a:chOff x="5802142" y="4197746"/>
              <a:chExt cx="602363" cy="669061"/>
            </a:xfrm>
            <a:grpFill/>
          </p:grpSpPr>
          <p:sp>
            <p:nvSpPr>
              <p:cNvPr id="146" name="Freeform 64">
                <a:extLst>
                  <a:ext uri="{FF2B5EF4-FFF2-40B4-BE49-F238E27FC236}">
                    <a16:creationId xmlns:a16="http://schemas.microsoft.com/office/drawing/2014/main" id="{5B1AC095-17E0-483A-BD39-1041B3AD9B6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802142" y="4451177"/>
                <a:ext cx="602363" cy="415630"/>
              </a:xfrm>
              <a:custGeom>
                <a:avLst/>
                <a:gdLst>
                  <a:gd name="T0" fmla="*/ 0 w 200"/>
                  <a:gd name="T1" fmla="*/ 33 h 138"/>
                  <a:gd name="T2" fmla="*/ 14 w 200"/>
                  <a:gd name="T3" fmla="*/ 33 h 138"/>
                  <a:gd name="T4" fmla="*/ 14 w 200"/>
                  <a:gd name="T5" fmla="*/ 138 h 138"/>
                  <a:gd name="T6" fmla="*/ 186 w 200"/>
                  <a:gd name="T7" fmla="*/ 138 h 138"/>
                  <a:gd name="T8" fmla="*/ 186 w 200"/>
                  <a:gd name="T9" fmla="*/ 33 h 138"/>
                  <a:gd name="T10" fmla="*/ 200 w 200"/>
                  <a:gd name="T11" fmla="*/ 33 h 138"/>
                  <a:gd name="T12" fmla="*/ 193 w 200"/>
                  <a:gd name="T13" fmla="*/ 0 h 138"/>
                  <a:gd name="T14" fmla="*/ 7 w 200"/>
                  <a:gd name="T15" fmla="*/ 0 h 138"/>
                  <a:gd name="T16" fmla="*/ 0 w 200"/>
                  <a:gd name="T17" fmla="*/ 33 h 138"/>
                  <a:gd name="T18" fmla="*/ 134 w 200"/>
                  <a:gd name="T19" fmla="*/ 109 h 138"/>
                  <a:gd name="T20" fmla="*/ 134 w 200"/>
                  <a:gd name="T21" fmla="*/ 42 h 138"/>
                  <a:gd name="T22" fmla="*/ 176 w 200"/>
                  <a:gd name="T23" fmla="*/ 42 h 138"/>
                  <a:gd name="T24" fmla="*/ 179 w 200"/>
                  <a:gd name="T25" fmla="*/ 42 h 138"/>
                  <a:gd name="T26" fmla="*/ 179 w 200"/>
                  <a:gd name="T27" fmla="*/ 113 h 138"/>
                  <a:gd name="T28" fmla="*/ 134 w 200"/>
                  <a:gd name="T29" fmla="*/ 113 h 138"/>
                  <a:gd name="T30" fmla="*/ 134 w 200"/>
                  <a:gd name="T31" fmla="*/ 109 h 138"/>
                  <a:gd name="T32" fmla="*/ 127 w 200"/>
                  <a:gd name="T33" fmla="*/ 132 h 138"/>
                  <a:gd name="T34" fmla="*/ 102 w 200"/>
                  <a:gd name="T35" fmla="*/ 132 h 138"/>
                  <a:gd name="T36" fmla="*/ 102 w 200"/>
                  <a:gd name="T37" fmla="*/ 72 h 138"/>
                  <a:gd name="T38" fmla="*/ 127 w 200"/>
                  <a:gd name="T39" fmla="*/ 72 h 138"/>
                  <a:gd name="T40" fmla="*/ 127 w 200"/>
                  <a:gd name="T41" fmla="*/ 72 h 138"/>
                  <a:gd name="T42" fmla="*/ 127 w 200"/>
                  <a:gd name="T43" fmla="*/ 72 h 138"/>
                  <a:gd name="T44" fmla="*/ 127 w 200"/>
                  <a:gd name="T45" fmla="*/ 132 h 138"/>
                  <a:gd name="T46" fmla="*/ 73 w 200"/>
                  <a:gd name="T47" fmla="*/ 42 h 138"/>
                  <a:gd name="T48" fmla="*/ 74 w 200"/>
                  <a:gd name="T49" fmla="*/ 42 h 138"/>
                  <a:gd name="T50" fmla="*/ 126 w 200"/>
                  <a:gd name="T51" fmla="*/ 42 h 138"/>
                  <a:gd name="T52" fmla="*/ 127 w 200"/>
                  <a:gd name="T53" fmla="*/ 42 h 138"/>
                  <a:gd name="T54" fmla="*/ 127 w 200"/>
                  <a:gd name="T55" fmla="*/ 66 h 138"/>
                  <a:gd name="T56" fmla="*/ 73 w 200"/>
                  <a:gd name="T57" fmla="*/ 66 h 138"/>
                  <a:gd name="T58" fmla="*/ 73 w 200"/>
                  <a:gd name="T59" fmla="*/ 42 h 138"/>
                  <a:gd name="T60" fmla="*/ 73 w 200"/>
                  <a:gd name="T61" fmla="*/ 72 h 138"/>
                  <a:gd name="T62" fmla="*/ 98 w 200"/>
                  <a:gd name="T63" fmla="*/ 72 h 138"/>
                  <a:gd name="T64" fmla="*/ 98 w 200"/>
                  <a:gd name="T65" fmla="*/ 132 h 138"/>
                  <a:gd name="T66" fmla="*/ 73 w 200"/>
                  <a:gd name="T67" fmla="*/ 132 h 138"/>
                  <a:gd name="T68" fmla="*/ 73 w 200"/>
                  <a:gd name="T69" fmla="*/ 72 h 138"/>
                  <a:gd name="T70" fmla="*/ 22 w 200"/>
                  <a:gd name="T71" fmla="*/ 42 h 138"/>
                  <a:gd name="T72" fmla="*/ 24 w 200"/>
                  <a:gd name="T73" fmla="*/ 42 h 138"/>
                  <a:gd name="T74" fmla="*/ 67 w 200"/>
                  <a:gd name="T75" fmla="*/ 42 h 138"/>
                  <a:gd name="T76" fmla="*/ 67 w 200"/>
                  <a:gd name="T77" fmla="*/ 109 h 138"/>
                  <a:gd name="T78" fmla="*/ 67 w 200"/>
                  <a:gd name="T79" fmla="*/ 113 h 138"/>
                  <a:gd name="T80" fmla="*/ 22 w 200"/>
                  <a:gd name="T81" fmla="*/ 113 h 138"/>
                  <a:gd name="T82" fmla="*/ 22 w 200"/>
                  <a:gd name="T83" fmla="*/ 42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00" h="138">
                    <a:moveTo>
                      <a:pt x="0" y="33"/>
                    </a:moveTo>
                    <a:lnTo>
                      <a:pt x="14" y="33"/>
                    </a:lnTo>
                    <a:lnTo>
                      <a:pt x="14" y="138"/>
                    </a:lnTo>
                    <a:lnTo>
                      <a:pt x="186" y="138"/>
                    </a:lnTo>
                    <a:lnTo>
                      <a:pt x="186" y="33"/>
                    </a:lnTo>
                    <a:lnTo>
                      <a:pt x="200" y="33"/>
                    </a:lnTo>
                    <a:lnTo>
                      <a:pt x="193" y="0"/>
                    </a:lnTo>
                    <a:lnTo>
                      <a:pt x="7" y="0"/>
                    </a:lnTo>
                    <a:lnTo>
                      <a:pt x="0" y="33"/>
                    </a:lnTo>
                    <a:close/>
                    <a:moveTo>
                      <a:pt x="134" y="109"/>
                    </a:moveTo>
                    <a:lnTo>
                      <a:pt x="134" y="42"/>
                    </a:lnTo>
                    <a:lnTo>
                      <a:pt x="176" y="42"/>
                    </a:lnTo>
                    <a:lnTo>
                      <a:pt x="179" y="42"/>
                    </a:lnTo>
                    <a:lnTo>
                      <a:pt x="179" y="113"/>
                    </a:lnTo>
                    <a:lnTo>
                      <a:pt x="134" y="113"/>
                    </a:lnTo>
                    <a:lnTo>
                      <a:pt x="134" y="109"/>
                    </a:lnTo>
                    <a:close/>
                    <a:moveTo>
                      <a:pt x="127" y="132"/>
                    </a:moveTo>
                    <a:lnTo>
                      <a:pt x="102" y="132"/>
                    </a:lnTo>
                    <a:lnTo>
                      <a:pt x="102" y="72"/>
                    </a:lnTo>
                    <a:lnTo>
                      <a:pt x="127" y="72"/>
                    </a:lnTo>
                    <a:lnTo>
                      <a:pt x="127" y="72"/>
                    </a:lnTo>
                    <a:lnTo>
                      <a:pt x="127" y="72"/>
                    </a:lnTo>
                    <a:lnTo>
                      <a:pt x="127" y="132"/>
                    </a:lnTo>
                    <a:close/>
                    <a:moveTo>
                      <a:pt x="73" y="42"/>
                    </a:moveTo>
                    <a:lnTo>
                      <a:pt x="74" y="42"/>
                    </a:lnTo>
                    <a:lnTo>
                      <a:pt x="126" y="42"/>
                    </a:lnTo>
                    <a:lnTo>
                      <a:pt x="127" y="42"/>
                    </a:lnTo>
                    <a:lnTo>
                      <a:pt x="127" y="66"/>
                    </a:lnTo>
                    <a:lnTo>
                      <a:pt x="73" y="66"/>
                    </a:lnTo>
                    <a:lnTo>
                      <a:pt x="73" y="42"/>
                    </a:lnTo>
                    <a:close/>
                    <a:moveTo>
                      <a:pt x="73" y="72"/>
                    </a:moveTo>
                    <a:lnTo>
                      <a:pt x="98" y="72"/>
                    </a:lnTo>
                    <a:lnTo>
                      <a:pt x="98" y="132"/>
                    </a:lnTo>
                    <a:lnTo>
                      <a:pt x="73" y="132"/>
                    </a:lnTo>
                    <a:lnTo>
                      <a:pt x="73" y="72"/>
                    </a:lnTo>
                    <a:close/>
                    <a:moveTo>
                      <a:pt x="22" y="42"/>
                    </a:moveTo>
                    <a:lnTo>
                      <a:pt x="24" y="42"/>
                    </a:lnTo>
                    <a:lnTo>
                      <a:pt x="67" y="42"/>
                    </a:lnTo>
                    <a:lnTo>
                      <a:pt x="67" y="109"/>
                    </a:lnTo>
                    <a:lnTo>
                      <a:pt x="67" y="113"/>
                    </a:lnTo>
                    <a:lnTo>
                      <a:pt x="22" y="113"/>
                    </a:lnTo>
                    <a:lnTo>
                      <a:pt x="22" y="4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defTabSz="9817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932" b="0" i="0" u="none" strike="noStrike" kern="0" cap="none" spc="0" normalizeH="0" baseline="0" noProof="0">
                  <a:ln>
                    <a:noFill/>
                  </a:ln>
                  <a:solidFill>
                    <a:srgbClr val="009C89"/>
                  </a:solidFill>
                  <a:effectLst/>
                  <a:uLnTx/>
                  <a:uFillTx/>
                  <a:latin typeface="Arial"/>
                  <a:ea typeface="Meiryo UI"/>
                  <a:cs typeface="+mn-cs"/>
                </a:endParaRPr>
              </a:p>
            </p:txBody>
          </p:sp>
          <p:grpSp>
            <p:nvGrpSpPr>
              <p:cNvPr id="147" name="Group 10">
                <a:extLst>
                  <a:ext uri="{FF2B5EF4-FFF2-40B4-BE49-F238E27FC236}">
                    <a16:creationId xmlns:a16="http://schemas.microsoft.com/office/drawing/2014/main" id="{2F06C4CE-8103-4E1D-BF62-6B5B3C6C1945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flipH="1">
                <a:off x="5936110" y="4197746"/>
                <a:ext cx="387312" cy="260178"/>
                <a:chOff x="0" y="0"/>
                <a:chExt cx="262" cy="176"/>
              </a:xfrm>
              <a:grpFill/>
            </p:grpSpPr>
            <p:sp>
              <p:nvSpPr>
                <p:cNvPr id="148" name="Freeform 11">
                  <a:extLst>
                    <a:ext uri="{FF2B5EF4-FFF2-40B4-BE49-F238E27FC236}">
                      <a16:creationId xmlns:a16="http://schemas.microsoft.com/office/drawing/2014/main" id="{3E8290AB-9A08-4033-8B98-FAD0EC64A14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0" y="0"/>
                  <a:ext cx="262" cy="176"/>
                </a:xfrm>
                <a:custGeom>
                  <a:avLst/>
                  <a:gdLst>
                    <a:gd name="T0" fmla="*/ 7 w 107"/>
                    <a:gd name="T1" fmla="*/ 26 h 71"/>
                    <a:gd name="T2" fmla="*/ 7 w 107"/>
                    <a:gd name="T3" fmla="*/ 26 h 71"/>
                    <a:gd name="T4" fmla="*/ 7 w 107"/>
                    <a:gd name="T5" fmla="*/ 63 h 71"/>
                    <a:gd name="T6" fmla="*/ 4 w 107"/>
                    <a:gd name="T7" fmla="*/ 63 h 71"/>
                    <a:gd name="T8" fmla="*/ 2 w 107"/>
                    <a:gd name="T9" fmla="*/ 66 h 71"/>
                    <a:gd name="T10" fmla="*/ 4 w 107"/>
                    <a:gd name="T11" fmla="*/ 68 h 71"/>
                    <a:gd name="T12" fmla="*/ 20 w 107"/>
                    <a:gd name="T13" fmla="*/ 68 h 71"/>
                    <a:gd name="T14" fmla="*/ 20 w 107"/>
                    <a:gd name="T15" fmla="*/ 70 h 71"/>
                    <a:gd name="T16" fmla="*/ 23 w 107"/>
                    <a:gd name="T17" fmla="*/ 71 h 71"/>
                    <a:gd name="T18" fmla="*/ 105 w 107"/>
                    <a:gd name="T19" fmla="*/ 71 h 71"/>
                    <a:gd name="T20" fmla="*/ 107 w 107"/>
                    <a:gd name="T21" fmla="*/ 70 h 71"/>
                    <a:gd name="T22" fmla="*/ 107 w 107"/>
                    <a:gd name="T23" fmla="*/ 68 h 71"/>
                    <a:gd name="T24" fmla="*/ 88 w 107"/>
                    <a:gd name="T25" fmla="*/ 2 h 71"/>
                    <a:gd name="T26" fmla="*/ 85 w 107"/>
                    <a:gd name="T27" fmla="*/ 0 h 71"/>
                    <a:gd name="T28" fmla="*/ 3 w 107"/>
                    <a:gd name="T29" fmla="*/ 0 h 71"/>
                    <a:gd name="T30" fmla="*/ 1 w 107"/>
                    <a:gd name="T31" fmla="*/ 1 h 71"/>
                    <a:gd name="T32" fmla="*/ 1 w 107"/>
                    <a:gd name="T33" fmla="*/ 3 h 71"/>
                    <a:gd name="T34" fmla="*/ 7 w 107"/>
                    <a:gd name="T35" fmla="*/ 26 h 71"/>
                    <a:gd name="T36" fmla="*/ 12 w 107"/>
                    <a:gd name="T37" fmla="*/ 63 h 71"/>
                    <a:gd name="T38" fmla="*/ 12 w 107"/>
                    <a:gd name="T39" fmla="*/ 40 h 71"/>
                    <a:gd name="T40" fmla="*/ 19 w 107"/>
                    <a:gd name="T41" fmla="*/ 63 h 71"/>
                    <a:gd name="T42" fmla="*/ 12 w 107"/>
                    <a:gd name="T43" fmla="*/ 63 h 71"/>
                    <a:gd name="T44" fmla="*/ 84 w 107"/>
                    <a:gd name="T45" fmla="*/ 4 h 71"/>
                    <a:gd name="T46" fmla="*/ 102 w 107"/>
                    <a:gd name="T47" fmla="*/ 67 h 71"/>
                    <a:gd name="T48" fmla="*/ 24 w 107"/>
                    <a:gd name="T49" fmla="*/ 67 h 71"/>
                    <a:gd name="T50" fmla="*/ 6 w 107"/>
                    <a:gd name="T51" fmla="*/ 4 h 71"/>
                    <a:gd name="T52" fmla="*/ 84 w 107"/>
                    <a:gd name="T53" fmla="*/ 4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07" h="71">
                      <a:moveTo>
                        <a:pt x="7" y="26"/>
                      </a:moveTo>
                      <a:cubicBezTo>
                        <a:pt x="7" y="26"/>
                        <a:pt x="7" y="26"/>
                        <a:pt x="7" y="26"/>
                      </a:cubicBezTo>
                      <a:cubicBezTo>
                        <a:pt x="7" y="63"/>
                        <a:pt x="7" y="63"/>
                        <a:pt x="7" y="63"/>
                      </a:cubicBezTo>
                      <a:cubicBezTo>
                        <a:pt x="4" y="63"/>
                        <a:pt x="4" y="63"/>
                        <a:pt x="4" y="63"/>
                      </a:cubicBezTo>
                      <a:cubicBezTo>
                        <a:pt x="3" y="63"/>
                        <a:pt x="2" y="64"/>
                        <a:pt x="2" y="66"/>
                      </a:cubicBezTo>
                      <a:cubicBezTo>
                        <a:pt x="2" y="67"/>
                        <a:pt x="3" y="68"/>
                        <a:pt x="4" y="68"/>
                      </a:cubicBezTo>
                      <a:cubicBezTo>
                        <a:pt x="20" y="68"/>
                        <a:pt x="20" y="68"/>
                        <a:pt x="20" y="68"/>
                      </a:cubicBezTo>
                      <a:cubicBezTo>
                        <a:pt x="20" y="70"/>
                        <a:pt x="20" y="70"/>
                        <a:pt x="20" y="70"/>
                      </a:cubicBezTo>
                      <a:cubicBezTo>
                        <a:pt x="21" y="71"/>
                        <a:pt x="22" y="71"/>
                        <a:pt x="23" y="71"/>
                      </a:cubicBezTo>
                      <a:cubicBezTo>
                        <a:pt x="105" y="71"/>
                        <a:pt x="105" y="71"/>
                        <a:pt x="105" y="71"/>
                      </a:cubicBezTo>
                      <a:cubicBezTo>
                        <a:pt x="106" y="71"/>
                        <a:pt x="106" y="71"/>
                        <a:pt x="107" y="70"/>
                      </a:cubicBezTo>
                      <a:cubicBezTo>
                        <a:pt x="107" y="70"/>
                        <a:pt x="107" y="69"/>
                        <a:pt x="107" y="68"/>
                      </a:cubicBezTo>
                      <a:cubicBezTo>
                        <a:pt x="88" y="2"/>
                        <a:pt x="88" y="2"/>
                        <a:pt x="88" y="2"/>
                      </a:cubicBezTo>
                      <a:cubicBezTo>
                        <a:pt x="87" y="1"/>
                        <a:pt x="86" y="0"/>
                        <a:pt x="85" y="0"/>
                      </a:cubicBezTo>
                      <a:cubicBezTo>
                        <a:pt x="3" y="0"/>
                        <a:pt x="3" y="0"/>
                        <a:pt x="3" y="0"/>
                      </a:cubicBezTo>
                      <a:cubicBezTo>
                        <a:pt x="2" y="0"/>
                        <a:pt x="1" y="0"/>
                        <a:pt x="1" y="1"/>
                      </a:cubicBezTo>
                      <a:cubicBezTo>
                        <a:pt x="1" y="1"/>
                        <a:pt x="0" y="2"/>
                        <a:pt x="1" y="3"/>
                      </a:cubicBezTo>
                      <a:lnTo>
                        <a:pt x="7" y="26"/>
                      </a:lnTo>
                      <a:close/>
                      <a:moveTo>
                        <a:pt x="12" y="63"/>
                      </a:moveTo>
                      <a:cubicBezTo>
                        <a:pt x="12" y="40"/>
                        <a:pt x="12" y="40"/>
                        <a:pt x="12" y="40"/>
                      </a:cubicBezTo>
                      <a:cubicBezTo>
                        <a:pt x="19" y="63"/>
                        <a:pt x="19" y="63"/>
                        <a:pt x="19" y="63"/>
                      </a:cubicBezTo>
                      <a:lnTo>
                        <a:pt x="12" y="63"/>
                      </a:lnTo>
                      <a:close/>
                      <a:moveTo>
                        <a:pt x="84" y="4"/>
                      </a:moveTo>
                      <a:cubicBezTo>
                        <a:pt x="102" y="67"/>
                        <a:pt x="102" y="67"/>
                        <a:pt x="102" y="67"/>
                      </a:cubicBezTo>
                      <a:cubicBezTo>
                        <a:pt x="24" y="67"/>
                        <a:pt x="24" y="67"/>
                        <a:pt x="24" y="67"/>
                      </a:cubicBezTo>
                      <a:cubicBezTo>
                        <a:pt x="6" y="4"/>
                        <a:pt x="6" y="4"/>
                        <a:pt x="6" y="4"/>
                      </a:cubicBezTo>
                      <a:lnTo>
                        <a:pt x="84" y="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/>
                    <a:ea typeface="Meiryo UI"/>
                    <a:cs typeface="+mn-cs"/>
                  </a:endParaRPr>
                </a:p>
              </p:txBody>
            </p:sp>
            <p:sp>
              <p:nvSpPr>
                <p:cNvPr id="149" name="Freeform 12">
                  <a:extLst>
                    <a:ext uri="{FF2B5EF4-FFF2-40B4-BE49-F238E27FC236}">
                      <a16:creationId xmlns:a16="http://schemas.microsoft.com/office/drawing/2014/main" id="{C8E41823-AC99-47ED-B463-0B4AF19D2E4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1" y="25"/>
                  <a:ext cx="36" cy="55"/>
                </a:xfrm>
                <a:custGeom>
                  <a:avLst/>
                  <a:gdLst>
                    <a:gd name="T0" fmla="*/ 36 w 36"/>
                    <a:gd name="T1" fmla="*/ 55 h 55"/>
                    <a:gd name="T2" fmla="*/ 22 w 36"/>
                    <a:gd name="T3" fmla="*/ 0 h 55"/>
                    <a:gd name="T4" fmla="*/ 0 w 36"/>
                    <a:gd name="T5" fmla="*/ 0 h 55"/>
                    <a:gd name="T6" fmla="*/ 14 w 36"/>
                    <a:gd name="T7" fmla="*/ 55 h 55"/>
                    <a:gd name="T8" fmla="*/ 36 w 36"/>
                    <a:gd name="T9" fmla="*/ 55 h 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55">
                      <a:moveTo>
                        <a:pt x="36" y="55"/>
                      </a:moveTo>
                      <a:lnTo>
                        <a:pt x="22" y="0"/>
                      </a:lnTo>
                      <a:lnTo>
                        <a:pt x="0" y="0"/>
                      </a:lnTo>
                      <a:lnTo>
                        <a:pt x="14" y="55"/>
                      </a:lnTo>
                      <a:lnTo>
                        <a:pt x="36" y="5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/>
                    <a:ea typeface="Meiryo UI"/>
                    <a:cs typeface="+mn-cs"/>
                  </a:endParaRPr>
                </a:p>
              </p:txBody>
            </p:sp>
            <p:sp>
              <p:nvSpPr>
                <p:cNvPr id="150" name="Freeform 13">
                  <a:extLst>
                    <a:ext uri="{FF2B5EF4-FFF2-40B4-BE49-F238E27FC236}">
                      <a16:creationId xmlns:a16="http://schemas.microsoft.com/office/drawing/2014/main" id="{2D73344D-0784-4AA2-8F34-1FDB1A2EB84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3" y="92"/>
                  <a:ext cx="40" cy="59"/>
                </a:xfrm>
                <a:custGeom>
                  <a:avLst/>
                  <a:gdLst>
                    <a:gd name="T0" fmla="*/ 0 w 40"/>
                    <a:gd name="T1" fmla="*/ 0 h 59"/>
                    <a:gd name="T2" fmla="*/ 17 w 40"/>
                    <a:gd name="T3" fmla="*/ 59 h 59"/>
                    <a:gd name="T4" fmla="*/ 40 w 40"/>
                    <a:gd name="T5" fmla="*/ 59 h 59"/>
                    <a:gd name="T6" fmla="*/ 20 w 40"/>
                    <a:gd name="T7" fmla="*/ 0 h 59"/>
                    <a:gd name="T8" fmla="*/ 0 w 40"/>
                    <a:gd name="T9" fmla="*/ 0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59">
                      <a:moveTo>
                        <a:pt x="0" y="0"/>
                      </a:moveTo>
                      <a:lnTo>
                        <a:pt x="17" y="59"/>
                      </a:lnTo>
                      <a:lnTo>
                        <a:pt x="40" y="59"/>
                      </a:lnTo>
                      <a:lnTo>
                        <a:pt x="2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/>
                    <a:ea typeface="Meiryo UI"/>
                    <a:cs typeface="+mn-cs"/>
                  </a:endParaRPr>
                </a:p>
              </p:txBody>
            </p:sp>
            <p:sp>
              <p:nvSpPr>
                <p:cNvPr id="151" name="Freeform 14">
                  <a:extLst>
                    <a:ext uri="{FF2B5EF4-FFF2-40B4-BE49-F238E27FC236}">
                      <a16:creationId xmlns:a16="http://schemas.microsoft.com/office/drawing/2014/main" id="{26B979BA-FBE1-469D-9B2F-83DB3D6D703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6" y="25"/>
                  <a:ext cx="34" cy="55"/>
                </a:xfrm>
                <a:custGeom>
                  <a:avLst/>
                  <a:gdLst>
                    <a:gd name="T0" fmla="*/ 34 w 34"/>
                    <a:gd name="T1" fmla="*/ 55 h 55"/>
                    <a:gd name="T2" fmla="*/ 20 w 34"/>
                    <a:gd name="T3" fmla="*/ 0 h 55"/>
                    <a:gd name="T4" fmla="*/ 0 w 34"/>
                    <a:gd name="T5" fmla="*/ 0 h 55"/>
                    <a:gd name="T6" fmla="*/ 15 w 34"/>
                    <a:gd name="T7" fmla="*/ 55 h 55"/>
                    <a:gd name="T8" fmla="*/ 34 w 34"/>
                    <a:gd name="T9" fmla="*/ 55 h 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55">
                      <a:moveTo>
                        <a:pt x="34" y="55"/>
                      </a:moveTo>
                      <a:lnTo>
                        <a:pt x="20" y="0"/>
                      </a:lnTo>
                      <a:lnTo>
                        <a:pt x="0" y="0"/>
                      </a:lnTo>
                      <a:lnTo>
                        <a:pt x="15" y="55"/>
                      </a:lnTo>
                      <a:lnTo>
                        <a:pt x="34" y="5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/>
                    <a:ea typeface="Meiryo UI"/>
                    <a:cs typeface="+mn-cs"/>
                  </a:endParaRPr>
                </a:p>
              </p:txBody>
            </p:sp>
            <p:sp>
              <p:nvSpPr>
                <p:cNvPr id="152" name="Freeform 15">
                  <a:extLst>
                    <a:ext uri="{FF2B5EF4-FFF2-40B4-BE49-F238E27FC236}">
                      <a16:creationId xmlns:a16="http://schemas.microsoft.com/office/drawing/2014/main" id="{1D33F925-4D85-49F8-BDCB-764881D0401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0" y="92"/>
                  <a:ext cx="37" cy="59"/>
                </a:xfrm>
                <a:custGeom>
                  <a:avLst/>
                  <a:gdLst>
                    <a:gd name="T0" fmla="*/ 0 w 37"/>
                    <a:gd name="T1" fmla="*/ 0 h 59"/>
                    <a:gd name="T2" fmla="*/ 17 w 37"/>
                    <a:gd name="T3" fmla="*/ 59 h 59"/>
                    <a:gd name="T4" fmla="*/ 37 w 37"/>
                    <a:gd name="T5" fmla="*/ 59 h 59"/>
                    <a:gd name="T6" fmla="*/ 20 w 37"/>
                    <a:gd name="T7" fmla="*/ 0 h 59"/>
                    <a:gd name="T8" fmla="*/ 0 w 37"/>
                    <a:gd name="T9" fmla="*/ 0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7" h="59">
                      <a:moveTo>
                        <a:pt x="0" y="0"/>
                      </a:moveTo>
                      <a:lnTo>
                        <a:pt x="17" y="59"/>
                      </a:lnTo>
                      <a:lnTo>
                        <a:pt x="37" y="59"/>
                      </a:lnTo>
                      <a:lnTo>
                        <a:pt x="2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/>
                    <a:ea typeface="Meiryo UI"/>
                    <a:cs typeface="+mn-cs"/>
                  </a:endParaRPr>
                </a:p>
              </p:txBody>
            </p:sp>
            <p:sp>
              <p:nvSpPr>
                <p:cNvPr id="153" name="Freeform 16">
                  <a:extLst>
                    <a:ext uri="{FF2B5EF4-FFF2-40B4-BE49-F238E27FC236}">
                      <a16:creationId xmlns:a16="http://schemas.microsoft.com/office/drawing/2014/main" id="{105807B5-0ED0-4E0C-A26F-9F607E23E4D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5" y="92"/>
                  <a:ext cx="39" cy="59"/>
                </a:xfrm>
                <a:custGeom>
                  <a:avLst/>
                  <a:gdLst>
                    <a:gd name="T0" fmla="*/ 0 w 39"/>
                    <a:gd name="T1" fmla="*/ 0 h 59"/>
                    <a:gd name="T2" fmla="*/ 19 w 39"/>
                    <a:gd name="T3" fmla="*/ 59 h 59"/>
                    <a:gd name="T4" fmla="*/ 39 w 39"/>
                    <a:gd name="T5" fmla="*/ 59 h 59"/>
                    <a:gd name="T6" fmla="*/ 22 w 39"/>
                    <a:gd name="T7" fmla="*/ 0 h 59"/>
                    <a:gd name="T8" fmla="*/ 0 w 39"/>
                    <a:gd name="T9" fmla="*/ 0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59">
                      <a:moveTo>
                        <a:pt x="0" y="0"/>
                      </a:moveTo>
                      <a:lnTo>
                        <a:pt x="19" y="59"/>
                      </a:lnTo>
                      <a:lnTo>
                        <a:pt x="39" y="59"/>
                      </a:lnTo>
                      <a:lnTo>
                        <a:pt x="22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/>
                    <a:ea typeface="Meiryo UI"/>
                    <a:cs typeface="+mn-cs"/>
                  </a:endParaRPr>
                </a:p>
              </p:txBody>
            </p:sp>
            <p:sp>
              <p:nvSpPr>
                <p:cNvPr id="154" name="Freeform 17">
                  <a:extLst>
                    <a:ext uri="{FF2B5EF4-FFF2-40B4-BE49-F238E27FC236}">
                      <a16:creationId xmlns:a16="http://schemas.microsoft.com/office/drawing/2014/main" id="{B66C0950-59A1-4C5D-AE03-E3881452668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8" y="25"/>
                  <a:ext cx="34" cy="55"/>
                </a:xfrm>
                <a:custGeom>
                  <a:avLst/>
                  <a:gdLst>
                    <a:gd name="T0" fmla="*/ 34 w 34"/>
                    <a:gd name="T1" fmla="*/ 55 h 55"/>
                    <a:gd name="T2" fmla="*/ 19 w 34"/>
                    <a:gd name="T3" fmla="*/ 0 h 55"/>
                    <a:gd name="T4" fmla="*/ 0 w 34"/>
                    <a:gd name="T5" fmla="*/ 0 h 55"/>
                    <a:gd name="T6" fmla="*/ 14 w 34"/>
                    <a:gd name="T7" fmla="*/ 55 h 55"/>
                    <a:gd name="T8" fmla="*/ 34 w 34"/>
                    <a:gd name="T9" fmla="*/ 55 h 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55">
                      <a:moveTo>
                        <a:pt x="34" y="55"/>
                      </a:move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14" y="55"/>
                      </a:lnTo>
                      <a:lnTo>
                        <a:pt x="34" y="5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/>
                    <a:ea typeface="Meiryo UI"/>
                    <a:cs typeface="+mn-cs"/>
                  </a:endParaRPr>
                </a:p>
              </p:txBody>
            </p:sp>
            <p:sp>
              <p:nvSpPr>
                <p:cNvPr id="155" name="Freeform 18">
                  <a:extLst>
                    <a:ext uri="{FF2B5EF4-FFF2-40B4-BE49-F238E27FC236}">
                      <a16:creationId xmlns:a16="http://schemas.microsoft.com/office/drawing/2014/main" id="{55922C63-C13A-4AD2-8701-BB8CB5FA054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5" y="25"/>
                  <a:ext cx="34" cy="55"/>
                </a:xfrm>
                <a:custGeom>
                  <a:avLst/>
                  <a:gdLst>
                    <a:gd name="T0" fmla="*/ 34 w 34"/>
                    <a:gd name="T1" fmla="*/ 55 h 55"/>
                    <a:gd name="T2" fmla="*/ 19 w 34"/>
                    <a:gd name="T3" fmla="*/ 0 h 55"/>
                    <a:gd name="T4" fmla="*/ 0 w 34"/>
                    <a:gd name="T5" fmla="*/ 0 h 55"/>
                    <a:gd name="T6" fmla="*/ 14 w 34"/>
                    <a:gd name="T7" fmla="*/ 55 h 55"/>
                    <a:gd name="T8" fmla="*/ 34 w 34"/>
                    <a:gd name="T9" fmla="*/ 55 h 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55">
                      <a:moveTo>
                        <a:pt x="34" y="55"/>
                      </a:move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14" y="55"/>
                      </a:lnTo>
                      <a:lnTo>
                        <a:pt x="34" y="5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/>
                    <a:ea typeface="Meiryo UI"/>
                    <a:cs typeface="+mn-cs"/>
                  </a:endParaRPr>
                </a:p>
              </p:txBody>
            </p:sp>
            <p:sp>
              <p:nvSpPr>
                <p:cNvPr id="156" name="Freeform 19">
                  <a:extLst>
                    <a:ext uri="{FF2B5EF4-FFF2-40B4-BE49-F238E27FC236}">
                      <a16:creationId xmlns:a16="http://schemas.microsoft.com/office/drawing/2014/main" id="{81F5A15D-B20D-4627-982D-90326C77FBE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" y="92"/>
                  <a:ext cx="39" cy="59"/>
                </a:xfrm>
                <a:custGeom>
                  <a:avLst/>
                  <a:gdLst>
                    <a:gd name="T0" fmla="*/ 0 w 39"/>
                    <a:gd name="T1" fmla="*/ 0 h 59"/>
                    <a:gd name="T2" fmla="*/ 17 w 39"/>
                    <a:gd name="T3" fmla="*/ 59 h 59"/>
                    <a:gd name="T4" fmla="*/ 39 w 39"/>
                    <a:gd name="T5" fmla="*/ 59 h 59"/>
                    <a:gd name="T6" fmla="*/ 19 w 39"/>
                    <a:gd name="T7" fmla="*/ 0 h 59"/>
                    <a:gd name="T8" fmla="*/ 0 w 39"/>
                    <a:gd name="T9" fmla="*/ 0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59">
                      <a:moveTo>
                        <a:pt x="0" y="0"/>
                      </a:moveTo>
                      <a:lnTo>
                        <a:pt x="17" y="59"/>
                      </a:lnTo>
                      <a:lnTo>
                        <a:pt x="39" y="59"/>
                      </a:lnTo>
                      <a:lnTo>
                        <a:pt x="19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/>
                    <a:ea typeface="Meiryo UI"/>
                    <a:cs typeface="+mn-cs"/>
                  </a:endParaRPr>
                </a:p>
              </p:txBody>
            </p:sp>
            <p:sp>
              <p:nvSpPr>
                <p:cNvPr id="157" name="Freeform 20">
                  <a:extLst>
                    <a:ext uri="{FF2B5EF4-FFF2-40B4-BE49-F238E27FC236}">
                      <a16:creationId xmlns:a16="http://schemas.microsoft.com/office/drawing/2014/main" id="{BFE3ECD1-1B1E-4FC3-96D7-7E59D7231E9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9" y="92"/>
                  <a:ext cx="37" cy="59"/>
                </a:xfrm>
                <a:custGeom>
                  <a:avLst/>
                  <a:gdLst>
                    <a:gd name="T0" fmla="*/ 0 w 37"/>
                    <a:gd name="T1" fmla="*/ 0 h 59"/>
                    <a:gd name="T2" fmla="*/ 17 w 37"/>
                    <a:gd name="T3" fmla="*/ 59 h 59"/>
                    <a:gd name="T4" fmla="*/ 37 w 37"/>
                    <a:gd name="T5" fmla="*/ 59 h 59"/>
                    <a:gd name="T6" fmla="*/ 19 w 37"/>
                    <a:gd name="T7" fmla="*/ 0 h 59"/>
                    <a:gd name="T8" fmla="*/ 0 w 37"/>
                    <a:gd name="T9" fmla="*/ 0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7" h="59">
                      <a:moveTo>
                        <a:pt x="0" y="0"/>
                      </a:moveTo>
                      <a:lnTo>
                        <a:pt x="17" y="59"/>
                      </a:lnTo>
                      <a:lnTo>
                        <a:pt x="37" y="59"/>
                      </a:lnTo>
                      <a:lnTo>
                        <a:pt x="19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/>
                    <a:ea typeface="Meiryo UI"/>
                    <a:cs typeface="+mn-cs"/>
                  </a:endParaRPr>
                </a:p>
              </p:txBody>
            </p:sp>
            <p:sp>
              <p:nvSpPr>
                <p:cNvPr id="158" name="Freeform 21">
                  <a:extLst>
                    <a:ext uri="{FF2B5EF4-FFF2-40B4-BE49-F238E27FC236}">
                      <a16:creationId xmlns:a16="http://schemas.microsoft.com/office/drawing/2014/main" id="{17FC796A-3FE1-4E0A-B2D4-5AA62D1C183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9" y="25"/>
                  <a:ext cx="37" cy="55"/>
                </a:xfrm>
                <a:custGeom>
                  <a:avLst/>
                  <a:gdLst>
                    <a:gd name="T0" fmla="*/ 37 w 37"/>
                    <a:gd name="T1" fmla="*/ 55 h 55"/>
                    <a:gd name="T2" fmla="*/ 20 w 37"/>
                    <a:gd name="T3" fmla="*/ 0 h 55"/>
                    <a:gd name="T4" fmla="*/ 0 w 37"/>
                    <a:gd name="T5" fmla="*/ 0 h 55"/>
                    <a:gd name="T6" fmla="*/ 15 w 37"/>
                    <a:gd name="T7" fmla="*/ 55 h 55"/>
                    <a:gd name="T8" fmla="*/ 37 w 37"/>
                    <a:gd name="T9" fmla="*/ 55 h 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7" h="55">
                      <a:moveTo>
                        <a:pt x="37" y="55"/>
                      </a:moveTo>
                      <a:lnTo>
                        <a:pt x="20" y="0"/>
                      </a:lnTo>
                      <a:lnTo>
                        <a:pt x="0" y="0"/>
                      </a:lnTo>
                      <a:lnTo>
                        <a:pt x="15" y="55"/>
                      </a:lnTo>
                      <a:lnTo>
                        <a:pt x="37" y="5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/>
                    <a:ea typeface="Meiryo UI"/>
                    <a:cs typeface="+mn-cs"/>
                  </a:endParaRPr>
                </a:p>
              </p:txBody>
            </p:sp>
            <p:sp>
              <p:nvSpPr>
                <p:cNvPr id="159" name="Freeform 22">
                  <a:extLst>
                    <a:ext uri="{FF2B5EF4-FFF2-40B4-BE49-F238E27FC236}">
                      <a16:creationId xmlns:a16="http://schemas.microsoft.com/office/drawing/2014/main" id="{38564A46-219F-43CA-A212-BFF7F760D5E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" y="25"/>
                  <a:ext cx="35" cy="55"/>
                </a:xfrm>
                <a:custGeom>
                  <a:avLst/>
                  <a:gdLst>
                    <a:gd name="T0" fmla="*/ 35 w 35"/>
                    <a:gd name="T1" fmla="*/ 55 h 55"/>
                    <a:gd name="T2" fmla="*/ 20 w 35"/>
                    <a:gd name="T3" fmla="*/ 0 h 55"/>
                    <a:gd name="T4" fmla="*/ 0 w 35"/>
                    <a:gd name="T5" fmla="*/ 0 h 55"/>
                    <a:gd name="T6" fmla="*/ 15 w 35"/>
                    <a:gd name="T7" fmla="*/ 55 h 55"/>
                    <a:gd name="T8" fmla="*/ 35 w 35"/>
                    <a:gd name="T9" fmla="*/ 55 h 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" h="55">
                      <a:moveTo>
                        <a:pt x="35" y="55"/>
                      </a:moveTo>
                      <a:lnTo>
                        <a:pt x="20" y="0"/>
                      </a:lnTo>
                      <a:lnTo>
                        <a:pt x="0" y="0"/>
                      </a:lnTo>
                      <a:lnTo>
                        <a:pt x="15" y="55"/>
                      </a:lnTo>
                      <a:lnTo>
                        <a:pt x="35" y="5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/>
                    <a:ea typeface="Meiryo UI"/>
                    <a:cs typeface="+mn-cs"/>
                  </a:endParaRPr>
                </a:p>
              </p:txBody>
            </p:sp>
            <p:sp>
              <p:nvSpPr>
                <p:cNvPr id="160" name="Freeform 23">
                  <a:extLst>
                    <a:ext uri="{FF2B5EF4-FFF2-40B4-BE49-F238E27FC236}">
                      <a16:creationId xmlns:a16="http://schemas.microsoft.com/office/drawing/2014/main" id="{D0A554BD-7F10-4AD4-9ACD-64A238A9693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6" y="92"/>
                  <a:ext cx="40" cy="59"/>
                </a:xfrm>
                <a:custGeom>
                  <a:avLst/>
                  <a:gdLst>
                    <a:gd name="T0" fmla="*/ 0 w 40"/>
                    <a:gd name="T1" fmla="*/ 0 h 59"/>
                    <a:gd name="T2" fmla="*/ 20 w 40"/>
                    <a:gd name="T3" fmla="*/ 59 h 59"/>
                    <a:gd name="T4" fmla="*/ 40 w 40"/>
                    <a:gd name="T5" fmla="*/ 59 h 59"/>
                    <a:gd name="T6" fmla="*/ 22 w 40"/>
                    <a:gd name="T7" fmla="*/ 0 h 59"/>
                    <a:gd name="T8" fmla="*/ 0 w 40"/>
                    <a:gd name="T9" fmla="*/ 0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59">
                      <a:moveTo>
                        <a:pt x="0" y="0"/>
                      </a:moveTo>
                      <a:lnTo>
                        <a:pt x="20" y="59"/>
                      </a:lnTo>
                      <a:lnTo>
                        <a:pt x="40" y="59"/>
                      </a:lnTo>
                      <a:lnTo>
                        <a:pt x="22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/>
                    <a:ea typeface="Meiryo UI"/>
                    <a:cs typeface="+mn-cs"/>
                  </a:endParaRPr>
                </a:p>
              </p:txBody>
            </p:sp>
          </p:grpSp>
        </p:grpSp>
        <p:sp>
          <p:nvSpPr>
            <p:cNvPr id="136" name="二等辺三角形 135">
              <a:extLst>
                <a:ext uri="{FF2B5EF4-FFF2-40B4-BE49-F238E27FC236}">
                  <a16:creationId xmlns:a16="http://schemas.microsoft.com/office/drawing/2014/main" id="{6DE92100-9F27-4DA1-90F6-53A1D39FD2C8}"/>
                </a:ext>
              </a:extLst>
            </p:cNvPr>
            <p:cNvSpPr/>
            <p:nvPr/>
          </p:nvSpPr>
          <p:spPr>
            <a:xfrm rot="14251783" flipH="1">
              <a:off x="7412798" y="4193710"/>
              <a:ext cx="120016" cy="265609"/>
            </a:xfrm>
            <a:prstGeom prst="triangl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137" name="楕円 136">
              <a:extLst>
                <a:ext uri="{FF2B5EF4-FFF2-40B4-BE49-F238E27FC236}">
                  <a16:creationId xmlns:a16="http://schemas.microsoft.com/office/drawing/2014/main" id="{B1A4A6F9-695F-4F83-A517-75EB227859D1}"/>
                </a:ext>
              </a:extLst>
            </p:cNvPr>
            <p:cNvSpPr/>
            <p:nvPr/>
          </p:nvSpPr>
          <p:spPr>
            <a:xfrm flipH="1">
              <a:off x="7447603" y="4065116"/>
              <a:ext cx="338474" cy="338472"/>
            </a:xfrm>
            <a:prstGeom prst="ellipse">
              <a:avLst/>
            </a:prstGeom>
            <a:solidFill>
              <a:sysClr val="window" lastClr="FFFFFF"/>
            </a:solidFill>
            <a:ln w="9525" cap="flat" cmpd="sng" algn="ctr">
              <a:solidFill>
                <a:srgbClr val="38BEE2">
                  <a:lumMod val="75000"/>
                </a:srgbClr>
              </a:solidFill>
              <a:prstDash val="solid"/>
            </a:ln>
            <a:effectLst/>
          </p:spPr>
          <p:txBody>
            <a:bodyPr lIns="72000" tIns="36000" rIns="72000" bIns="0" rtlCol="0" anchor="ctr"/>
            <a:lstStyle/>
            <a:p>
              <a:pPr marL="0" marR="0" lvl="0" indent="0" algn="ctr" defTabSz="100401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grpSp>
          <p:nvGrpSpPr>
            <p:cNvPr id="138" name="グループ化 137">
              <a:extLst>
                <a:ext uri="{FF2B5EF4-FFF2-40B4-BE49-F238E27FC236}">
                  <a16:creationId xmlns:a16="http://schemas.microsoft.com/office/drawing/2014/main" id="{C6F85466-BD44-4C3E-9EE0-6830F3CE7685}"/>
                </a:ext>
              </a:extLst>
            </p:cNvPr>
            <p:cNvGrpSpPr/>
            <p:nvPr/>
          </p:nvGrpSpPr>
          <p:grpSpPr>
            <a:xfrm>
              <a:off x="7564276" y="4142056"/>
              <a:ext cx="139642" cy="194907"/>
              <a:chOff x="3480273" y="3981168"/>
              <a:chExt cx="128925" cy="179950"/>
            </a:xfrm>
            <a:grpFill/>
          </p:grpSpPr>
          <p:sp>
            <p:nvSpPr>
              <p:cNvPr id="144" name="Freeform 6">
                <a:extLst>
                  <a:ext uri="{FF2B5EF4-FFF2-40B4-BE49-F238E27FC236}">
                    <a16:creationId xmlns:a16="http://schemas.microsoft.com/office/drawing/2014/main" id="{72A23660-3F2F-4010-A0AA-883A6FD37716}"/>
                  </a:ext>
                </a:extLst>
              </p:cNvPr>
              <p:cNvSpPr>
                <a:spLocks/>
              </p:cNvSpPr>
              <p:nvPr/>
            </p:nvSpPr>
            <p:spPr bwMode="auto">
              <a:xfrm rot="1731683">
                <a:off x="3545572" y="3981168"/>
                <a:ext cx="63626" cy="23655"/>
              </a:xfrm>
              <a:custGeom>
                <a:avLst/>
                <a:gdLst>
                  <a:gd name="T0" fmla="*/ 0 w 78"/>
                  <a:gd name="T1" fmla="*/ 0 h 16"/>
                  <a:gd name="T2" fmla="*/ 0 w 78"/>
                  <a:gd name="T3" fmla="*/ 10 h 16"/>
                  <a:gd name="T4" fmla="*/ 0 w 78"/>
                  <a:gd name="T5" fmla="*/ 16 h 16"/>
                  <a:gd name="T6" fmla="*/ 78 w 78"/>
                  <a:gd name="T7" fmla="*/ 16 h 16"/>
                  <a:gd name="T8" fmla="*/ 78 w 78"/>
                  <a:gd name="T9" fmla="*/ 10 h 16"/>
                  <a:gd name="T10" fmla="*/ 78 w 78"/>
                  <a:gd name="T11" fmla="*/ 0 h 16"/>
                  <a:gd name="T12" fmla="*/ 0 w 78"/>
                  <a:gd name="T13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8" h="16">
                    <a:moveTo>
                      <a:pt x="0" y="0"/>
                    </a:moveTo>
                    <a:lnTo>
                      <a:pt x="0" y="10"/>
                    </a:lnTo>
                    <a:lnTo>
                      <a:pt x="0" y="16"/>
                    </a:lnTo>
                    <a:lnTo>
                      <a:pt x="78" y="16"/>
                    </a:lnTo>
                    <a:lnTo>
                      <a:pt x="78" y="10"/>
                    </a:lnTo>
                    <a:lnTo>
                      <a:pt x="78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defTabSz="9817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932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Meiryo UI"/>
                  <a:cs typeface="+mn-cs"/>
                </a:endParaRPr>
              </a:p>
            </p:txBody>
          </p:sp>
          <p:sp>
            <p:nvSpPr>
              <p:cNvPr id="145" name="Freeform 7">
                <a:extLst>
                  <a:ext uri="{FF2B5EF4-FFF2-40B4-BE49-F238E27FC236}">
                    <a16:creationId xmlns:a16="http://schemas.microsoft.com/office/drawing/2014/main" id="{4311D802-08C7-4FCF-AF45-3B857F3BE403}"/>
                  </a:ext>
                </a:extLst>
              </p:cNvPr>
              <p:cNvSpPr>
                <a:spLocks/>
              </p:cNvSpPr>
              <p:nvPr/>
            </p:nvSpPr>
            <p:spPr bwMode="auto">
              <a:xfrm rot="1731683">
                <a:off x="3480273" y="3989819"/>
                <a:ext cx="100334" cy="171299"/>
              </a:xfrm>
              <a:custGeom>
                <a:avLst/>
                <a:gdLst>
                  <a:gd name="T0" fmla="*/ 99 w 103"/>
                  <a:gd name="T1" fmla="*/ 0 h 170"/>
                  <a:gd name="T2" fmla="*/ 84 w 103"/>
                  <a:gd name="T3" fmla="*/ 0 h 170"/>
                  <a:gd name="T4" fmla="*/ 18 w 103"/>
                  <a:gd name="T5" fmla="*/ 0 h 170"/>
                  <a:gd name="T6" fmla="*/ 3 w 103"/>
                  <a:gd name="T7" fmla="*/ 0 h 170"/>
                  <a:gd name="T8" fmla="*/ 0 w 103"/>
                  <a:gd name="T9" fmla="*/ 4 h 170"/>
                  <a:gd name="T10" fmla="*/ 0 w 103"/>
                  <a:gd name="T11" fmla="*/ 152 h 170"/>
                  <a:gd name="T12" fmla="*/ 3 w 103"/>
                  <a:gd name="T13" fmla="*/ 155 h 170"/>
                  <a:gd name="T14" fmla="*/ 32 w 103"/>
                  <a:gd name="T15" fmla="*/ 155 h 170"/>
                  <a:gd name="T16" fmla="*/ 32 w 103"/>
                  <a:gd name="T17" fmla="*/ 170 h 170"/>
                  <a:gd name="T18" fmla="*/ 71 w 103"/>
                  <a:gd name="T19" fmla="*/ 170 h 170"/>
                  <a:gd name="T20" fmla="*/ 71 w 103"/>
                  <a:gd name="T21" fmla="*/ 155 h 170"/>
                  <a:gd name="T22" fmla="*/ 99 w 103"/>
                  <a:gd name="T23" fmla="*/ 155 h 170"/>
                  <a:gd name="T24" fmla="*/ 103 w 103"/>
                  <a:gd name="T25" fmla="*/ 152 h 170"/>
                  <a:gd name="T26" fmla="*/ 103 w 103"/>
                  <a:gd name="T27" fmla="*/ 4 h 170"/>
                  <a:gd name="T28" fmla="*/ 99 w 103"/>
                  <a:gd name="T29" fmla="*/ 0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03" h="170">
                    <a:moveTo>
                      <a:pt x="99" y="0"/>
                    </a:moveTo>
                    <a:cubicBezTo>
                      <a:pt x="84" y="0"/>
                      <a:pt x="84" y="0"/>
                      <a:pt x="84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2"/>
                      <a:pt x="0" y="4"/>
                    </a:cubicBezTo>
                    <a:cubicBezTo>
                      <a:pt x="0" y="152"/>
                      <a:pt x="0" y="152"/>
                      <a:pt x="0" y="152"/>
                    </a:cubicBezTo>
                    <a:cubicBezTo>
                      <a:pt x="0" y="153"/>
                      <a:pt x="1" y="155"/>
                      <a:pt x="3" y="155"/>
                    </a:cubicBezTo>
                    <a:cubicBezTo>
                      <a:pt x="32" y="155"/>
                      <a:pt x="32" y="155"/>
                      <a:pt x="32" y="155"/>
                    </a:cubicBezTo>
                    <a:cubicBezTo>
                      <a:pt x="32" y="170"/>
                      <a:pt x="32" y="170"/>
                      <a:pt x="32" y="170"/>
                    </a:cubicBezTo>
                    <a:cubicBezTo>
                      <a:pt x="71" y="170"/>
                      <a:pt x="71" y="170"/>
                      <a:pt x="71" y="170"/>
                    </a:cubicBezTo>
                    <a:cubicBezTo>
                      <a:pt x="71" y="155"/>
                      <a:pt x="71" y="155"/>
                      <a:pt x="71" y="155"/>
                    </a:cubicBezTo>
                    <a:cubicBezTo>
                      <a:pt x="99" y="155"/>
                      <a:pt x="99" y="155"/>
                      <a:pt x="99" y="155"/>
                    </a:cubicBezTo>
                    <a:cubicBezTo>
                      <a:pt x="101" y="155"/>
                      <a:pt x="103" y="153"/>
                      <a:pt x="103" y="152"/>
                    </a:cubicBezTo>
                    <a:cubicBezTo>
                      <a:pt x="103" y="4"/>
                      <a:pt x="103" y="4"/>
                      <a:pt x="103" y="4"/>
                    </a:cubicBezTo>
                    <a:cubicBezTo>
                      <a:pt x="103" y="2"/>
                      <a:pt x="101" y="0"/>
                      <a:pt x="9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defTabSz="9817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932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Meiryo UI"/>
                  <a:cs typeface="+mn-cs"/>
                </a:endParaRPr>
              </a:p>
            </p:txBody>
          </p:sp>
        </p:grpSp>
        <p:sp>
          <p:nvSpPr>
            <p:cNvPr id="139" name="二等辺三角形 138">
              <a:extLst>
                <a:ext uri="{FF2B5EF4-FFF2-40B4-BE49-F238E27FC236}">
                  <a16:creationId xmlns:a16="http://schemas.microsoft.com/office/drawing/2014/main" id="{DAADE2CE-01FF-4FAF-87D5-C9C7CA764E83}"/>
                </a:ext>
              </a:extLst>
            </p:cNvPr>
            <p:cNvSpPr/>
            <p:nvPr/>
          </p:nvSpPr>
          <p:spPr>
            <a:xfrm rot="16930574" flipH="1">
              <a:off x="7714301" y="4345639"/>
              <a:ext cx="112818" cy="249678"/>
            </a:xfrm>
            <a:prstGeom prst="triangl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140" name="楕円 139">
              <a:extLst>
                <a:ext uri="{FF2B5EF4-FFF2-40B4-BE49-F238E27FC236}">
                  <a16:creationId xmlns:a16="http://schemas.microsoft.com/office/drawing/2014/main" id="{80E40957-EA86-475E-A4EF-8490610822DD}"/>
                </a:ext>
              </a:extLst>
            </p:cNvPr>
            <p:cNvSpPr/>
            <p:nvPr/>
          </p:nvSpPr>
          <p:spPr>
            <a:xfrm flipH="1">
              <a:off x="7768201" y="4321757"/>
              <a:ext cx="334654" cy="334653"/>
            </a:xfrm>
            <a:prstGeom prst="ellipse">
              <a:avLst/>
            </a:prstGeom>
            <a:solidFill>
              <a:sysClr val="window" lastClr="FFFFFF"/>
            </a:solidFill>
            <a:ln w="9525" cap="flat" cmpd="sng" algn="ctr">
              <a:solidFill>
                <a:srgbClr val="38BEE2">
                  <a:lumMod val="75000"/>
                </a:srgbClr>
              </a:solidFill>
              <a:prstDash val="solid"/>
            </a:ln>
            <a:effectLst/>
          </p:spPr>
          <p:txBody>
            <a:bodyPr lIns="72000" tIns="36000" rIns="72000" bIns="0" rtlCol="0" anchor="ctr"/>
            <a:lstStyle/>
            <a:p>
              <a:pPr marL="0" marR="0" lvl="0" indent="0" algn="ctr" defTabSz="100401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grpSp>
          <p:nvGrpSpPr>
            <p:cNvPr id="141" name="Group 24">
              <a:extLst>
                <a:ext uri="{FF2B5EF4-FFF2-40B4-BE49-F238E27FC236}">
                  <a16:creationId xmlns:a16="http://schemas.microsoft.com/office/drawing/2014/main" id="{D5298E73-F455-4432-BCC1-0A177F42BF9B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7839435" y="4411888"/>
              <a:ext cx="197035" cy="185551"/>
              <a:chOff x="0" y="0"/>
              <a:chExt cx="103" cy="97"/>
            </a:xfrm>
            <a:grpFill/>
          </p:grpSpPr>
          <p:sp>
            <p:nvSpPr>
              <p:cNvPr id="142" name="Freeform 25">
                <a:extLst>
                  <a:ext uri="{FF2B5EF4-FFF2-40B4-BE49-F238E27FC236}">
                    <a16:creationId xmlns:a16="http://schemas.microsoft.com/office/drawing/2014/main" id="{5B0FCD32-B1D8-420B-B4C6-29CDAF2F8B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0"/>
                <a:ext cx="103" cy="7"/>
              </a:xfrm>
              <a:custGeom>
                <a:avLst/>
                <a:gdLst>
                  <a:gd name="T0" fmla="*/ 83 w 86"/>
                  <a:gd name="T1" fmla="*/ 0 h 6"/>
                  <a:gd name="T2" fmla="*/ 3 w 86"/>
                  <a:gd name="T3" fmla="*/ 0 h 6"/>
                  <a:gd name="T4" fmla="*/ 0 w 86"/>
                  <a:gd name="T5" fmla="*/ 3 h 6"/>
                  <a:gd name="T6" fmla="*/ 3 w 86"/>
                  <a:gd name="T7" fmla="*/ 6 h 6"/>
                  <a:gd name="T8" fmla="*/ 83 w 86"/>
                  <a:gd name="T9" fmla="*/ 6 h 6"/>
                  <a:gd name="T10" fmla="*/ 86 w 86"/>
                  <a:gd name="T11" fmla="*/ 3 h 6"/>
                  <a:gd name="T12" fmla="*/ 83 w 86"/>
                  <a:gd name="T13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6" h="6">
                    <a:moveTo>
                      <a:pt x="83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4"/>
                      <a:pt x="2" y="6"/>
                      <a:pt x="3" y="6"/>
                    </a:cubicBezTo>
                    <a:cubicBezTo>
                      <a:pt x="83" y="6"/>
                      <a:pt x="83" y="6"/>
                      <a:pt x="83" y="6"/>
                    </a:cubicBezTo>
                    <a:cubicBezTo>
                      <a:pt x="84" y="6"/>
                      <a:pt x="86" y="4"/>
                      <a:pt x="86" y="3"/>
                    </a:cubicBezTo>
                    <a:cubicBezTo>
                      <a:pt x="86" y="1"/>
                      <a:pt x="84" y="0"/>
                      <a:pt x="8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1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  <a:cs typeface="+mn-cs"/>
                </a:endParaRPr>
              </a:p>
            </p:txBody>
          </p:sp>
          <p:sp>
            <p:nvSpPr>
              <p:cNvPr id="143" name="Freeform 26">
                <a:extLst>
                  <a:ext uri="{FF2B5EF4-FFF2-40B4-BE49-F238E27FC236}">
                    <a16:creationId xmlns:a16="http://schemas.microsoft.com/office/drawing/2014/main" id="{423B8009-D93B-41AE-93EC-6987FA5A8BE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" y="12"/>
                <a:ext cx="101" cy="85"/>
              </a:xfrm>
              <a:custGeom>
                <a:avLst/>
                <a:gdLst>
                  <a:gd name="T0" fmla="*/ 2 w 84"/>
                  <a:gd name="T1" fmla="*/ 0 h 70"/>
                  <a:gd name="T2" fmla="*/ 0 w 84"/>
                  <a:gd name="T3" fmla="*/ 1 h 70"/>
                  <a:gd name="T4" fmla="*/ 0 w 84"/>
                  <a:gd name="T5" fmla="*/ 61 h 70"/>
                  <a:gd name="T6" fmla="*/ 5 w 84"/>
                  <a:gd name="T7" fmla="*/ 61 h 70"/>
                  <a:gd name="T8" fmla="*/ 5 w 84"/>
                  <a:gd name="T9" fmla="*/ 66 h 70"/>
                  <a:gd name="T10" fmla="*/ 9 w 84"/>
                  <a:gd name="T11" fmla="*/ 70 h 70"/>
                  <a:gd name="T12" fmla="*/ 12 w 84"/>
                  <a:gd name="T13" fmla="*/ 66 h 70"/>
                  <a:gd name="T14" fmla="*/ 12 w 84"/>
                  <a:gd name="T15" fmla="*/ 61 h 70"/>
                  <a:gd name="T16" fmla="*/ 71 w 84"/>
                  <a:gd name="T17" fmla="*/ 61 h 70"/>
                  <a:gd name="T18" fmla="*/ 71 w 84"/>
                  <a:gd name="T19" fmla="*/ 66 h 70"/>
                  <a:gd name="T20" fmla="*/ 75 w 84"/>
                  <a:gd name="T21" fmla="*/ 70 h 70"/>
                  <a:gd name="T22" fmla="*/ 78 w 84"/>
                  <a:gd name="T23" fmla="*/ 66 h 70"/>
                  <a:gd name="T24" fmla="*/ 78 w 84"/>
                  <a:gd name="T25" fmla="*/ 61 h 70"/>
                  <a:gd name="T26" fmla="*/ 84 w 84"/>
                  <a:gd name="T27" fmla="*/ 61 h 70"/>
                  <a:gd name="T28" fmla="*/ 84 w 84"/>
                  <a:gd name="T29" fmla="*/ 1 h 70"/>
                  <a:gd name="T30" fmla="*/ 83 w 84"/>
                  <a:gd name="T31" fmla="*/ 0 h 70"/>
                  <a:gd name="T32" fmla="*/ 2 w 84"/>
                  <a:gd name="T33" fmla="*/ 0 h 70"/>
                  <a:gd name="T34" fmla="*/ 51 w 84"/>
                  <a:gd name="T35" fmla="*/ 29 h 70"/>
                  <a:gd name="T36" fmla="*/ 38 w 84"/>
                  <a:gd name="T37" fmla="*/ 48 h 70"/>
                  <a:gd name="T38" fmla="*/ 37 w 84"/>
                  <a:gd name="T39" fmla="*/ 47 h 70"/>
                  <a:gd name="T40" fmla="*/ 39 w 84"/>
                  <a:gd name="T41" fmla="*/ 34 h 70"/>
                  <a:gd name="T42" fmla="*/ 38 w 84"/>
                  <a:gd name="T43" fmla="*/ 33 h 70"/>
                  <a:gd name="T44" fmla="*/ 33 w 84"/>
                  <a:gd name="T45" fmla="*/ 31 h 70"/>
                  <a:gd name="T46" fmla="*/ 32 w 84"/>
                  <a:gd name="T47" fmla="*/ 30 h 70"/>
                  <a:gd name="T48" fmla="*/ 48 w 84"/>
                  <a:gd name="T49" fmla="*/ 11 h 70"/>
                  <a:gd name="T50" fmla="*/ 50 w 84"/>
                  <a:gd name="T51" fmla="*/ 12 h 70"/>
                  <a:gd name="T52" fmla="*/ 45 w 84"/>
                  <a:gd name="T53" fmla="*/ 25 h 70"/>
                  <a:gd name="T54" fmla="*/ 45 w 84"/>
                  <a:gd name="T55" fmla="*/ 26 h 70"/>
                  <a:gd name="T56" fmla="*/ 50 w 84"/>
                  <a:gd name="T57" fmla="*/ 28 h 70"/>
                  <a:gd name="T58" fmla="*/ 51 w 84"/>
                  <a:gd name="T59" fmla="*/ 29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84" h="70">
                    <a:moveTo>
                      <a:pt x="2" y="0"/>
                    </a:moveTo>
                    <a:cubicBezTo>
                      <a:pt x="1" y="0"/>
                      <a:pt x="0" y="0"/>
                      <a:pt x="0" y="1"/>
                    </a:cubicBezTo>
                    <a:cubicBezTo>
                      <a:pt x="0" y="61"/>
                      <a:pt x="0" y="61"/>
                      <a:pt x="0" y="61"/>
                    </a:cubicBezTo>
                    <a:cubicBezTo>
                      <a:pt x="5" y="61"/>
                      <a:pt x="5" y="61"/>
                      <a:pt x="5" y="61"/>
                    </a:cubicBezTo>
                    <a:cubicBezTo>
                      <a:pt x="5" y="66"/>
                      <a:pt x="5" y="66"/>
                      <a:pt x="5" y="66"/>
                    </a:cubicBezTo>
                    <a:cubicBezTo>
                      <a:pt x="5" y="68"/>
                      <a:pt x="7" y="70"/>
                      <a:pt x="9" y="70"/>
                    </a:cubicBezTo>
                    <a:cubicBezTo>
                      <a:pt x="11" y="70"/>
                      <a:pt x="12" y="68"/>
                      <a:pt x="12" y="66"/>
                    </a:cubicBezTo>
                    <a:cubicBezTo>
                      <a:pt x="12" y="61"/>
                      <a:pt x="12" y="61"/>
                      <a:pt x="12" y="61"/>
                    </a:cubicBezTo>
                    <a:cubicBezTo>
                      <a:pt x="71" y="61"/>
                      <a:pt x="71" y="61"/>
                      <a:pt x="71" y="61"/>
                    </a:cubicBezTo>
                    <a:cubicBezTo>
                      <a:pt x="71" y="66"/>
                      <a:pt x="71" y="66"/>
                      <a:pt x="71" y="66"/>
                    </a:cubicBezTo>
                    <a:cubicBezTo>
                      <a:pt x="71" y="68"/>
                      <a:pt x="73" y="70"/>
                      <a:pt x="75" y="70"/>
                    </a:cubicBezTo>
                    <a:cubicBezTo>
                      <a:pt x="77" y="70"/>
                      <a:pt x="78" y="68"/>
                      <a:pt x="78" y="66"/>
                    </a:cubicBezTo>
                    <a:cubicBezTo>
                      <a:pt x="78" y="61"/>
                      <a:pt x="78" y="61"/>
                      <a:pt x="78" y="61"/>
                    </a:cubicBezTo>
                    <a:cubicBezTo>
                      <a:pt x="84" y="61"/>
                      <a:pt x="84" y="61"/>
                      <a:pt x="84" y="61"/>
                    </a:cubicBezTo>
                    <a:cubicBezTo>
                      <a:pt x="84" y="1"/>
                      <a:pt x="84" y="1"/>
                      <a:pt x="84" y="1"/>
                    </a:cubicBezTo>
                    <a:cubicBezTo>
                      <a:pt x="84" y="0"/>
                      <a:pt x="84" y="0"/>
                      <a:pt x="83" y="0"/>
                    </a:cubicBezTo>
                    <a:lnTo>
                      <a:pt x="2" y="0"/>
                    </a:lnTo>
                    <a:close/>
                    <a:moveTo>
                      <a:pt x="51" y="29"/>
                    </a:moveTo>
                    <a:cubicBezTo>
                      <a:pt x="38" y="48"/>
                      <a:pt x="38" y="48"/>
                      <a:pt x="38" y="48"/>
                    </a:cubicBezTo>
                    <a:cubicBezTo>
                      <a:pt x="38" y="48"/>
                      <a:pt x="36" y="48"/>
                      <a:pt x="37" y="47"/>
                    </a:cubicBezTo>
                    <a:cubicBezTo>
                      <a:pt x="39" y="34"/>
                      <a:pt x="39" y="34"/>
                      <a:pt x="39" y="34"/>
                    </a:cubicBezTo>
                    <a:cubicBezTo>
                      <a:pt x="39" y="34"/>
                      <a:pt x="39" y="33"/>
                      <a:pt x="38" y="33"/>
                    </a:cubicBezTo>
                    <a:cubicBezTo>
                      <a:pt x="33" y="31"/>
                      <a:pt x="33" y="31"/>
                      <a:pt x="33" y="31"/>
                    </a:cubicBezTo>
                    <a:cubicBezTo>
                      <a:pt x="32" y="31"/>
                      <a:pt x="32" y="30"/>
                      <a:pt x="32" y="30"/>
                    </a:cubicBezTo>
                    <a:cubicBezTo>
                      <a:pt x="48" y="11"/>
                      <a:pt x="48" y="11"/>
                      <a:pt x="48" y="11"/>
                    </a:cubicBezTo>
                    <a:cubicBezTo>
                      <a:pt x="49" y="11"/>
                      <a:pt x="50" y="11"/>
                      <a:pt x="50" y="12"/>
                    </a:cubicBezTo>
                    <a:cubicBezTo>
                      <a:pt x="45" y="25"/>
                      <a:pt x="45" y="25"/>
                      <a:pt x="45" y="25"/>
                    </a:cubicBezTo>
                    <a:cubicBezTo>
                      <a:pt x="45" y="25"/>
                      <a:pt x="45" y="26"/>
                      <a:pt x="45" y="26"/>
                    </a:cubicBezTo>
                    <a:cubicBezTo>
                      <a:pt x="50" y="28"/>
                      <a:pt x="50" y="28"/>
                      <a:pt x="50" y="28"/>
                    </a:cubicBezTo>
                    <a:cubicBezTo>
                      <a:pt x="51" y="28"/>
                      <a:pt x="51" y="29"/>
                      <a:pt x="51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1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  <a:cs typeface="+mn-cs"/>
                </a:endParaRPr>
              </a:p>
            </p:txBody>
          </p:sp>
        </p:grpSp>
      </p:grpSp>
      <p:sp>
        <p:nvSpPr>
          <p:cNvPr id="184" name="テキスト ボックス 183">
            <a:extLst>
              <a:ext uri="{FF2B5EF4-FFF2-40B4-BE49-F238E27FC236}">
                <a16:creationId xmlns:a16="http://schemas.microsoft.com/office/drawing/2014/main" id="{79385499-A613-403B-AC32-62EAE9A6C106}"/>
              </a:ext>
            </a:extLst>
          </p:cNvPr>
          <p:cNvSpPr txBox="1"/>
          <p:nvPr/>
        </p:nvSpPr>
        <p:spPr>
          <a:xfrm>
            <a:off x="9258493" y="4991232"/>
            <a:ext cx="2277725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ja-JP"/>
            </a:defPPr>
            <a:lvl1pPr algn="ctr">
              <a:defRPr sz="1400" b="1"/>
            </a:lvl1pPr>
          </a:lstStyle>
          <a:p>
            <a:pPr defTabSz="914400">
              <a:defRPr/>
            </a:pPr>
            <a:r>
              <a:rPr kumimoji="1" lang="ja-JP" altLang="en-US" dirty="0">
                <a:solidFill>
                  <a:prstClr val="black"/>
                </a:solidFill>
                <a:latin typeface="Meiryo UI"/>
                <a:ea typeface="Meiryo UI"/>
              </a:rPr>
              <a:t>直販・物流拠点、公共施設</a:t>
            </a:r>
            <a:endParaRPr kumimoji="1" lang="en-US" altLang="ja-JP" dirty="0">
              <a:solidFill>
                <a:prstClr val="black"/>
              </a:solidFill>
              <a:latin typeface="Meiryo UI"/>
              <a:ea typeface="Meiryo UI"/>
            </a:endParaRPr>
          </a:p>
          <a:p>
            <a:pPr defTabSz="914400">
              <a:defRPr/>
            </a:pPr>
            <a:r>
              <a:rPr kumimoji="1" lang="ja-JP" altLang="en-US" dirty="0" err="1">
                <a:solidFill>
                  <a:prstClr val="black"/>
                </a:solidFill>
                <a:latin typeface="Meiryo UI"/>
                <a:ea typeface="Meiryo UI"/>
              </a:rPr>
              <a:t>での</a:t>
            </a:r>
            <a:r>
              <a:rPr kumimoji="1" lang="ja-JP" altLang="en-US" dirty="0">
                <a:solidFill>
                  <a:prstClr val="black"/>
                </a:solidFill>
                <a:latin typeface="Meiryo UI"/>
                <a:ea typeface="Meiryo UI"/>
              </a:rPr>
              <a:t>再エネ蓄エネ・充電インフラ</a:t>
            </a:r>
          </a:p>
        </p:txBody>
      </p:sp>
      <p:grpSp>
        <p:nvGrpSpPr>
          <p:cNvPr id="186" name="グループ化 185">
            <a:extLst>
              <a:ext uri="{FF2B5EF4-FFF2-40B4-BE49-F238E27FC236}">
                <a16:creationId xmlns:a16="http://schemas.microsoft.com/office/drawing/2014/main" id="{9B2F0243-440B-493F-9A83-7AF408DD94EE}"/>
              </a:ext>
            </a:extLst>
          </p:cNvPr>
          <p:cNvGrpSpPr/>
          <p:nvPr/>
        </p:nvGrpSpPr>
        <p:grpSpPr>
          <a:xfrm>
            <a:off x="9463668" y="1177240"/>
            <a:ext cx="2419524" cy="1723651"/>
            <a:chOff x="2987119" y="5585587"/>
            <a:chExt cx="2152523" cy="1723651"/>
          </a:xfrm>
        </p:grpSpPr>
        <p:sp>
          <p:nvSpPr>
            <p:cNvPr id="187" name="テキスト ボックス 186">
              <a:extLst>
                <a:ext uri="{FF2B5EF4-FFF2-40B4-BE49-F238E27FC236}">
                  <a16:creationId xmlns:a16="http://schemas.microsoft.com/office/drawing/2014/main" id="{9C071F14-012D-4CFD-9852-D075B5AF5416}"/>
                </a:ext>
              </a:extLst>
            </p:cNvPr>
            <p:cNvSpPr txBox="1"/>
            <p:nvPr/>
          </p:nvSpPr>
          <p:spPr>
            <a:xfrm>
              <a:off x="2987119" y="6921440"/>
              <a:ext cx="2152523" cy="3877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 algn="ctr">
                <a:defRPr sz="1400" b="1"/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rPr>
                <a:t>施設の屋根・駐車場に</a:t>
              </a:r>
              <a:br>
                <a:rPr kumimoji="1" lang="en-US" altLang="ja-JP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rPr>
              </a:br>
              <a:r>
                <a:rPr kumimoji="1" lang="ja-JP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rPr>
                <a:t>太陽光発電設備を最大限設置</a:t>
              </a:r>
            </a:p>
          </p:txBody>
        </p:sp>
        <p:grpSp>
          <p:nvGrpSpPr>
            <p:cNvPr id="188" name="Group 4">
              <a:extLst>
                <a:ext uri="{FF2B5EF4-FFF2-40B4-BE49-F238E27FC236}">
                  <a16:creationId xmlns:a16="http://schemas.microsoft.com/office/drawing/2014/main" id="{21CE1591-2204-4037-B2F1-39B6C5B02CEA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066057" y="5585587"/>
              <a:ext cx="1726520" cy="1241655"/>
              <a:chOff x="3108" y="2186"/>
              <a:chExt cx="527" cy="379"/>
            </a:xfrm>
            <a:solidFill>
              <a:srgbClr val="009C89"/>
            </a:solidFill>
          </p:grpSpPr>
          <p:sp>
            <p:nvSpPr>
              <p:cNvPr id="189" name="Freeform 5">
                <a:extLst>
                  <a:ext uri="{FF2B5EF4-FFF2-40B4-BE49-F238E27FC236}">
                    <a16:creationId xmlns:a16="http://schemas.microsoft.com/office/drawing/2014/main" id="{ACF46DC9-C8A0-40A6-92C8-A59C02DF5E4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433" y="2186"/>
                <a:ext cx="202" cy="223"/>
              </a:xfrm>
              <a:custGeom>
                <a:avLst/>
                <a:gdLst>
                  <a:gd name="T0" fmla="*/ 65 w 174"/>
                  <a:gd name="T1" fmla="*/ 12 h 192"/>
                  <a:gd name="T2" fmla="*/ 13 w 174"/>
                  <a:gd name="T3" fmla="*/ 111 h 192"/>
                  <a:gd name="T4" fmla="*/ 51 w 174"/>
                  <a:gd name="T5" fmla="*/ 157 h 192"/>
                  <a:gd name="T6" fmla="*/ 67 w 174"/>
                  <a:gd name="T7" fmla="*/ 163 h 192"/>
                  <a:gd name="T8" fmla="*/ 67 w 174"/>
                  <a:gd name="T9" fmla="*/ 164 h 192"/>
                  <a:gd name="T10" fmla="*/ 73 w 174"/>
                  <a:gd name="T11" fmla="*/ 176 h 192"/>
                  <a:gd name="T12" fmla="*/ 80 w 174"/>
                  <a:gd name="T13" fmla="*/ 191 h 192"/>
                  <a:gd name="T14" fmla="*/ 82 w 174"/>
                  <a:gd name="T15" fmla="*/ 191 h 192"/>
                  <a:gd name="T16" fmla="*/ 91 w 174"/>
                  <a:gd name="T17" fmla="*/ 177 h 192"/>
                  <a:gd name="T18" fmla="*/ 98 w 174"/>
                  <a:gd name="T19" fmla="*/ 166 h 192"/>
                  <a:gd name="T20" fmla="*/ 98 w 174"/>
                  <a:gd name="T21" fmla="*/ 166 h 192"/>
                  <a:gd name="T22" fmla="*/ 111 w 174"/>
                  <a:gd name="T23" fmla="*/ 163 h 192"/>
                  <a:gd name="T24" fmla="*/ 133 w 174"/>
                  <a:gd name="T25" fmla="*/ 153 h 192"/>
                  <a:gd name="T26" fmla="*/ 163 w 174"/>
                  <a:gd name="T27" fmla="*/ 65 h 192"/>
                  <a:gd name="T28" fmla="*/ 65 w 174"/>
                  <a:gd name="T29" fmla="*/ 12 h 192"/>
                  <a:gd name="T30" fmla="*/ 157 w 174"/>
                  <a:gd name="T31" fmla="*/ 66 h 192"/>
                  <a:gd name="T32" fmla="*/ 109 w 174"/>
                  <a:gd name="T33" fmla="*/ 157 h 192"/>
                  <a:gd name="T34" fmla="*/ 54 w 174"/>
                  <a:gd name="T35" fmla="*/ 151 h 192"/>
                  <a:gd name="T36" fmla="*/ 19 w 174"/>
                  <a:gd name="T37" fmla="*/ 109 h 192"/>
                  <a:gd name="T38" fmla="*/ 47 w 174"/>
                  <a:gd name="T39" fmla="*/ 28 h 192"/>
                  <a:gd name="T40" fmla="*/ 67 w 174"/>
                  <a:gd name="T41" fmla="*/ 19 h 192"/>
                  <a:gd name="T42" fmla="*/ 157 w 174"/>
                  <a:gd name="T43" fmla="*/ 66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74" h="192">
                    <a:moveTo>
                      <a:pt x="65" y="12"/>
                    </a:moveTo>
                    <a:cubicBezTo>
                      <a:pt x="23" y="25"/>
                      <a:pt x="0" y="69"/>
                      <a:pt x="13" y="111"/>
                    </a:cubicBezTo>
                    <a:cubicBezTo>
                      <a:pt x="19" y="131"/>
                      <a:pt x="32" y="147"/>
                      <a:pt x="51" y="157"/>
                    </a:cubicBezTo>
                    <a:cubicBezTo>
                      <a:pt x="56" y="160"/>
                      <a:pt x="61" y="162"/>
                      <a:pt x="67" y="163"/>
                    </a:cubicBezTo>
                    <a:cubicBezTo>
                      <a:pt x="67" y="164"/>
                      <a:pt x="67" y="164"/>
                      <a:pt x="67" y="164"/>
                    </a:cubicBezTo>
                    <a:cubicBezTo>
                      <a:pt x="73" y="176"/>
                      <a:pt x="73" y="176"/>
                      <a:pt x="73" y="176"/>
                    </a:cubicBezTo>
                    <a:cubicBezTo>
                      <a:pt x="80" y="191"/>
                      <a:pt x="80" y="191"/>
                      <a:pt x="80" y="191"/>
                    </a:cubicBezTo>
                    <a:cubicBezTo>
                      <a:pt x="80" y="192"/>
                      <a:pt x="81" y="192"/>
                      <a:pt x="82" y="191"/>
                    </a:cubicBezTo>
                    <a:cubicBezTo>
                      <a:pt x="91" y="177"/>
                      <a:pt x="91" y="177"/>
                      <a:pt x="91" y="177"/>
                    </a:cubicBezTo>
                    <a:cubicBezTo>
                      <a:pt x="98" y="166"/>
                      <a:pt x="98" y="166"/>
                      <a:pt x="98" y="166"/>
                    </a:cubicBezTo>
                    <a:cubicBezTo>
                      <a:pt x="98" y="166"/>
                      <a:pt x="98" y="166"/>
                      <a:pt x="98" y="166"/>
                    </a:cubicBezTo>
                    <a:cubicBezTo>
                      <a:pt x="103" y="165"/>
                      <a:pt x="107" y="164"/>
                      <a:pt x="111" y="163"/>
                    </a:cubicBezTo>
                    <a:cubicBezTo>
                      <a:pt x="119" y="161"/>
                      <a:pt x="126" y="157"/>
                      <a:pt x="133" y="153"/>
                    </a:cubicBezTo>
                    <a:cubicBezTo>
                      <a:pt x="160" y="134"/>
                      <a:pt x="174" y="98"/>
                      <a:pt x="163" y="65"/>
                    </a:cubicBezTo>
                    <a:cubicBezTo>
                      <a:pt x="151" y="23"/>
                      <a:pt x="106" y="0"/>
                      <a:pt x="65" y="12"/>
                    </a:cubicBezTo>
                    <a:close/>
                    <a:moveTo>
                      <a:pt x="157" y="66"/>
                    </a:moveTo>
                    <a:cubicBezTo>
                      <a:pt x="169" y="105"/>
                      <a:pt x="147" y="145"/>
                      <a:pt x="109" y="157"/>
                    </a:cubicBezTo>
                    <a:cubicBezTo>
                      <a:pt x="91" y="162"/>
                      <a:pt x="71" y="160"/>
                      <a:pt x="54" y="151"/>
                    </a:cubicBezTo>
                    <a:cubicBezTo>
                      <a:pt x="37" y="142"/>
                      <a:pt x="25" y="127"/>
                      <a:pt x="19" y="109"/>
                    </a:cubicBezTo>
                    <a:cubicBezTo>
                      <a:pt x="10" y="78"/>
                      <a:pt x="22" y="46"/>
                      <a:pt x="47" y="28"/>
                    </a:cubicBezTo>
                    <a:cubicBezTo>
                      <a:pt x="53" y="24"/>
                      <a:pt x="60" y="21"/>
                      <a:pt x="67" y="19"/>
                    </a:cubicBezTo>
                    <a:cubicBezTo>
                      <a:pt x="105" y="7"/>
                      <a:pt x="145" y="28"/>
                      <a:pt x="157" y="6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190" name="Freeform 6">
                <a:extLst>
                  <a:ext uri="{FF2B5EF4-FFF2-40B4-BE49-F238E27FC236}">
                    <a16:creationId xmlns:a16="http://schemas.microsoft.com/office/drawing/2014/main" id="{4F6DD73C-B7DD-41D8-AF1F-95F559C28C6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301" y="2512"/>
                <a:ext cx="98" cy="53"/>
              </a:xfrm>
              <a:custGeom>
                <a:avLst/>
                <a:gdLst>
                  <a:gd name="T0" fmla="*/ 82 w 84"/>
                  <a:gd name="T1" fmla="*/ 18 h 45"/>
                  <a:gd name="T2" fmla="*/ 77 w 84"/>
                  <a:gd name="T3" fmla="*/ 18 h 45"/>
                  <a:gd name="T4" fmla="*/ 75 w 84"/>
                  <a:gd name="T5" fmla="*/ 17 h 45"/>
                  <a:gd name="T6" fmla="*/ 65 w 84"/>
                  <a:gd name="T7" fmla="*/ 1 h 45"/>
                  <a:gd name="T8" fmla="*/ 63 w 84"/>
                  <a:gd name="T9" fmla="*/ 0 h 45"/>
                  <a:gd name="T10" fmla="*/ 33 w 84"/>
                  <a:gd name="T11" fmla="*/ 0 h 45"/>
                  <a:gd name="T12" fmla="*/ 31 w 84"/>
                  <a:gd name="T13" fmla="*/ 1 h 45"/>
                  <a:gd name="T14" fmla="*/ 20 w 84"/>
                  <a:gd name="T15" fmla="*/ 17 h 45"/>
                  <a:gd name="T16" fmla="*/ 18 w 84"/>
                  <a:gd name="T17" fmla="*/ 18 h 45"/>
                  <a:gd name="T18" fmla="*/ 8 w 84"/>
                  <a:gd name="T19" fmla="*/ 18 h 45"/>
                  <a:gd name="T20" fmla="*/ 0 w 84"/>
                  <a:gd name="T21" fmla="*/ 27 h 45"/>
                  <a:gd name="T22" fmla="*/ 0 w 84"/>
                  <a:gd name="T23" fmla="*/ 33 h 45"/>
                  <a:gd name="T24" fmla="*/ 3 w 84"/>
                  <a:gd name="T25" fmla="*/ 36 h 45"/>
                  <a:gd name="T26" fmla="*/ 12 w 84"/>
                  <a:gd name="T27" fmla="*/ 36 h 45"/>
                  <a:gd name="T28" fmla="*/ 12 w 84"/>
                  <a:gd name="T29" fmla="*/ 36 h 45"/>
                  <a:gd name="T30" fmla="*/ 20 w 84"/>
                  <a:gd name="T31" fmla="*/ 45 h 45"/>
                  <a:gd name="T32" fmla="*/ 29 w 84"/>
                  <a:gd name="T33" fmla="*/ 36 h 45"/>
                  <a:gd name="T34" fmla="*/ 29 w 84"/>
                  <a:gd name="T35" fmla="*/ 36 h 45"/>
                  <a:gd name="T36" fmla="*/ 55 w 84"/>
                  <a:gd name="T37" fmla="*/ 36 h 45"/>
                  <a:gd name="T38" fmla="*/ 55 w 84"/>
                  <a:gd name="T39" fmla="*/ 36 h 45"/>
                  <a:gd name="T40" fmla="*/ 63 w 84"/>
                  <a:gd name="T41" fmla="*/ 45 h 45"/>
                  <a:gd name="T42" fmla="*/ 72 w 84"/>
                  <a:gd name="T43" fmla="*/ 36 h 45"/>
                  <a:gd name="T44" fmla="*/ 72 w 84"/>
                  <a:gd name="T45" fmla="*/ 36 h 45"/>
                  <a:gd name="T46" fmla="*/ 82 w 84"/>
                  <a:gd name="T47" fmla="*/ 36 h 45"/>
                  <a:gd name="T48" fmla="*/ 84 w 84"/>
                  <a:gd name="T49" fmla="*/ 33 h 45"/>
                  <a:gd name="T50" fmla="*/ 84 w 84"/>
                  <a:gd name="T51" fmla="*/ 21 h 45"/>
                  <a:gd name="T52" fmla="*/ 82 w 84"/>
                  <a:gd name="T53" fmla="*/ 18 h 45"/>
                  <a:gd name="T54" fmla="*/ 20 w 84"/>
                  <a:gd name="T55" fmla="*/ 40 h 45"/>
                  <a:gd name="T56" fmla="*/ 16 w 84"/>
                  <a:gd name="T57" fmla="*/ 36 h 45"/>
                  <a:gd name="T58" fmla="*/ 16 w 84"/>
                  <a:gd name="T59" fmla="*/ 36 h 45"/>
                  <a:gd name="T60" fmla="*/ 20 w 84"/>
                  <a:gd name="T61" fmla="*/ 32 h 45"/>
                  <a:gd name="T62" fmla="*/ 24 w 84"/>
                  <a:gd name="T63" fmla="*/ 36 h 45"/>
                  <a:gd name="T64" fmla="*/ 24 w 84"/>
                  <a:gd name="T65" fmla="*/ 36 h 45"/>
                  <a:gd name="T66" fmla="*/ 20 w 84"/>
                  <a:gd name="T67" fmla="*/ 40 h 45"/>
                  <a:gd name="T68" fmla="*/ 48 w 84"/>
                  <a:gd name="T69" fmla="*/ 16 h 45"/>
                  <a:gd name="T70" fmla="*/ 47 w 84"/>
                  <a:gd name="T71" fmla="*/ 17 h 45"/>
                  <a:gd name="T72" fmla="*/ 28 w 84"/>
                  <a:gd name="T73" fmla="*/ 17 h 45"/>
                  <a:gd name="T74" fmla="*/ 27 w 84"/>
                  <a:gd name="T75" fmla="*/ 15 h 45"/>
                  <a:gd name="T76" fmla="*/ 35 w 84"/>
                  <a:gd name="T77" fmla="*/ 4 h 45"/>
                  <a:gd name="T78" fmla="*/ 35 w 84"/>
                  <a:gd name="T79" fmla="*/ 4 h 45"/>
                  <a:gd name="T80" fmla="*/ 47 w 84"/>
                  <a:gd name="T81" fmla="*/ 4 h 45"/>
                  <a:gd name="T82" fmla="*/ 48 w 84"/>
                  <a:gd name="T83" fmla="*/ 5 h 45"/>
                  <a:gd name="T84" fmla="*/ 48 w 84"/>
                  <a:gd name="T85" fmla="*/ 16 h 45"/>
                  <a:gd name="T86" fmla="*/ 53 w 84"/>
                  <a:gd name="T87" fmla="*/ 17 h 45"/>
                  <a:gd name="T88" fmla="*/ 52 w 84"/>
                  <a:gd name="T89" fmla="*/ 16 h 45"/>
                  <a:gd name="T90" fmla="*/ 52 w 84"/>
                  <a:gd name="T91" fmla="*/ 5 h 45"/>
                  <a:gd name="T92" fmla="*/ 53 w 84"/>
                  <a:gd name="T93" fmla="*/ 4 h 45"/>
                  <a:gd name="T94" fmla="*/ 62 w 84"/>
                  <a:gd name="T95" fmla="*/ 4 h 45"/>
                  <a:gd name="T96" fmla="*/ 62 w 84"/>
                  <a:gd name="T97" fmla="*/ 4 h 45"/>
                  <a:gd name="T98" fmla="*/ 68 w 84"/>
                  <a:gd name="T99" fmla="*/ 15 h 45"/>
                  <a:gd name="T100" fmla="*/ 67 w 84"/>
                  <a:gd name="T101" fmla="*/ 17 h 45"/>
                  <a:gd name="T102" fmla="*/ 53 w 84"/>
                  <a:gd name="T103" fmla="*/ 17 h 45"/>
                  <a:gd name="T104" fmla="*/ 63 w 84"/>
                  <a:gd name="T105" fmla="*/ 40 h 45"/>
                  <a:gd name="T106" fmla="*/ 59 w 84"/>
                  <a:gd name="T107" fmla="*/ 36 h 45"/>
                  <a:gd name="T108" fmla="*/ 59 w 84"/>
                  <a:gd name="T109" fmla="*/ 36 h 45"/>
                  <a:gd name="T110" fmla="*/ 63 w 84"/>
                  <a:gd name="T111" fmla="*/ 32 h 45"/>
                  <a:gd name="T112" fmla="*/ 67 w 84"/>
                  <a:gd name="T113" fmla="*/ 36 h 45"/>
                  <a:gd name="T114" fmla="*/ 67 w 84"/>
                  <a:gd name="T115" fmla="*/ 36 h 45"/>
                  <a:gd name="T116" fmla="*/ 63 w 84"/>
                  <a:gd name="T117" fmla="*/ 4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4" h="45">
                    <a:moveTo>
                      <a:pt x="82" y="18"/>
                    </a:moveTo>
                    <a:cubicBezTo>
                      <a:pt x="77" y="18"/>
                      <a:pt x="77" y="18"/>
                      <a:pt x="77" y="18"/>
                    </a:cubicBezTo>
                    <a:cubicBezTo>
                      <a:pt x="76" y="18"/>
                      <a:pt x="75" y="18"/>
                      <a:pt x="75" y="17"/>
                    </a:cubicBezTo>
                    <a:cubicBezTo>
                      <a:pt x="65" y="1"/>
                      <a:pt x="65" y="1"/>
                      <a:pt x="65" y="1"/>
                    </a:cubicBezTo>
                    <a:cubicBezTo>
                      <a:pt x="65" y="0"/>
                      <a:pt x="64" y="0"/>
                      <a:pt x="63" y="0"/>
                    </a:cubicBezTo>
                    <a:cubicBezTo>
                      <a:pt x="33" y="0"/>
                      <a:pt x="33" y="0"/>
                      <a:pt x="33" y="0"/>
                    </a:cubicBezTo>
                    <a:cubicBezTo>
                      <a:pt x="33" y="0"/>
                      <a:pt x="32" y="0"/>
                      <a:pt x="31" y="1"/>
                    </a:cubicBezTo>
                    <a:cubicBezTo>
                      <a:pt x="20" y="17"/>
                      <a:pt x="20" y="17"/>
                      <a:pt x="20" y="17"/>
                    </a:cubicBezTo>
                    <a:cubicBezTo>
                      <a:pt x="20" y="18"/>
                      <a:pt x="19" y="18"/>
                      <a:pt x="18" y="18"/>
                    </a:cubicBezTo>
                    <a:cubicBezTo>
                      <a:pt x="8" y="18"/>
                      <a:pt x="8" y="18"/>
                      <a:pt x="8" y="18"/>
                    </a:cubicBezTo>
                    <a:cubicBezTo>
                      <a:pt x="4" y="18"/>
                      <a:pt x="0" y="22"/>
                      <a:pt x="0" y="27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4"/>
                      <a:pt x="1" y="36"/>
                      <a:pt x="3" y="36"/>
                    </a:cubicBezTo>
                    <a:cubicBezTo>
                      <a:pt x="12" y="36"/>
                      <a:pt x="12" y="36"/>
                      <a:pt x="12" y="36"/>
                    </a:cubicBezTo>
                    <a:cubicBezTo>
                      <a:pt x="12" y="36"/>
                      <a:pt x="12" y="36"/>
                      <a:pt x="12" y="36"/>
                    </a:cubicBezTo>
                    <a:cubicBezTo>
                      <a:pt x="12" y="41"/>
                      <a:pt x="16" y="45"/>
                      <a:pt x="20" y="45"/>
                    </a:cubicBezTo>
                    <a:cubicBezTo>
                      <a:pt x="25" y="45"/>
                      <a:pt x="29" y="41"/>
                      <a:pt x="29" y="36"/>
                    </a:cubicBezTo>
                    <a:cubicBezTo>
                      <a:pt x="29" y="36"/>
                      <a:pt x="29" y="36"/>
                      <a:pt x="29" y="36"/>
                    </a:cubicBezTo>
                    <a:cubicBezTo>
                      <a:pt x="55" y="36"/>
                      <a:pt x="55" y="36"/>
                      <a:pt x="55" y="36"/>
                    </a:cubicBezTo>
                    <a:cubicBezTo>
                      <a:pt x="55" y="36"/>
                      <a:pt x="55" y="36"/>
                      <a:pt x="55" y="36"/>
                    </a:cubicBezTo>
                    <a:cubicBezTo>
                      <a:pt x="55" y="41"/>
                      <a:pt x="58" y="45"/>
                      <a:pt x="63" y="45"/>
                    </a:cubicBezTo>
                    <a:cubicBezTo>
                      <a:pt x="68" y="45"/>
                      <a:pt x="72" y="41"/>
                      <a:pt x="72" y="36"/>
                    </a:cubicBezTo>
                    <a:cubicBezTo>
                      <a:pt x="72" y="36"/>
                      <a:pt x="72" y="36"/>
                      <a:pt x="72" y="36"/>
                    </a:cubicBezTo>
                    <a:cubicBezTo>
                      <a:pt x="82" y="36"/>
                      <a:pt x="82" y="36"/>
                      <a:pt x="82" y="36"/>
                    </a:cubicBezTo>
                    <a:cubicBezTo>
                      <a:pt x="83" y="36"/>
                      <a:pt x="84" y="34"/>
                      <a:pt x="84" y="33"/>
                    </a:cubicBezTo>
                    <a:cubicBezTo>
                      <a:pt x="84" y="21"/>
                      <a:pt x="84" y="21"/>
                      <a:pt x="84" y="21"/>
                    </a:cubicBezTo>
                    <a:cubicBezTo>
                      <a:pt x="84" y="20"/>
                      <a:pt x="83" y="18"/>
                      <a:pt x="82" y="18"/>
                    </a:cubicBezTo>
                    <a:close/>
                    <a:moveTo>
                      <a:pt x="20" y="40"/>
                    </a:moveTo>
                    <a:cubicBezTo>
                      <a:pt x="18" y="40"/>
                      <a:pt x="16" y="39"/>
                      <a:pt x="16" y="36"/>
                    </a:cubicBezTo>
                    <a:cubicBezTo>
                      <a:pt x="16" y="36"/>
                      <a:pt x="16" y="36"/>
                      <a:pt x="16" y="36"/>
                    </a:cubicBezTo>
                    <a:cubicBezTo>
                      <a:pt x="16" y="34"/>
                      <a:pt x="18" y="32"/>
                      <a:pt x="20" y="32"/>
                    </a:cubicBezTo>
                    <a:cubicBezTo>
                      <a:pt x="22" y="32"/>
                      <a:pt x="24" y="34"/>
                      <a:pt x="24" y="36"/>
                    </a:cubicBezTo>
                    <a:cubicBezTo>
                      <a:pt x="24" y="36"/>
                      <a:pt x="24" y="36"/>
                      <a:pt x="24" y="36"/>
                    </a:cubicBezTo>
                    <a:cubicBezTo>
                      <a:pt x="24" y="39"/>
                      <a:pt x="23" y="40"/>
                      <a:pt x="20" y="40"/>
                    </a:cubicBezTo>
                    <a:close/>
                    <a:moveTo>
                      <a:pt x="48" y="16"/>
                    </a:moveTo>
                    <a:cubicBezTo>
                      <a:pt x="48" y="16"/>
                      <a:pt x="48" y="17"/>
                      <a:pt x="47" y="17"/>
                    </a:cubicBezTo>
                    <a:cubicBezTo>
                      <a:pt x="28" y="17"/>
                      <a:pt x="28" y="17"/>
                      <a:pt x="28" y="17"/>
                    </a:cubicBezTo>
                    <a:cubicBezTo>
                      <a:pt x="27" y="17"/>
                      <a:pt x="27" y="16"/>
                      <a:pt x="27" y="15"/>
                    </a:cubicBezTo>
                    <a:cubicBezTo>
                      <a:pt x="35" y="4"/>
                      <a:pt x="35" y="4"/>
                      <a:pt x="35" y="4"/>
                    </a:cubicBezTo>
                    <a:cubicBezTo>
                      <a:pt x="35" y="4"/>
                      <a:pt x="35" y="4"/>
                      <a:pt x="35" y="4"/>
                    </a:cubicBezTo>
                    <a:cubicBezTo>
                      <a:pt x="47" y="4"/>
                      <a:pt x="47" y="4"/>
                      <a:pt x="47" y="4"/>
                    </a:cubicBezTo>
                    <a:cubicBezTo>
                      <a:pt x="48" y="4"/>
                      <a:pt x="48" y="4"/>
                      <a:pt x="48" y="5"/>
                    </a:cubicBezTo>
                    <a:lnTo>
                      <a:pt x="48" y="16"/>
                    </a:lnTo>
                    <a:close/>
                    <a:moveTo>
                      <a:pt x="53" y="17"/>
                    </a:moveTo>
                    <a:cubicBezTo>
                      <a:pt x="53" y="17"/>
                      <a:pt x="52" y="16"/>
                      <a:pt x="52" y="16"/>
                    </a:cubicBezTo>
                    <a:cubicBezTo>
                      <a:pt x="52" y="5"/>
                      <a:pt x="52" y="5"/>
                      <a:pt x="52" y="5"/>
                    </a:cubicBezTo>
                    <a:cubicBezTo>
                      <a:pt x="52" y="4"/>
                      <a:pt x="53" y="4"/>
                      <a:pt x="53" y="4"/>
                    </a:cubicBezTo>
                    <a:cubicBezTo>
                      <a:pt x="62" y="4"/>
                      <a:pt x="62" y="4"/>
                      <a:pt x="62" y="4"/>
                    </a:cubicBezTo>
                    <a:cubicBezTo>
                      <a:pt x="62" y="4"/>
                      <a:pt x="62" y="4"/>
                      <a:pt x="62" y="4"/>
                    </a:cubicBezTo>
                    <a:cubicBezTo>
                      <a:pt x="68" y="15"/>
                      <a:pt x="68" y="15"/>
                      <a:pt x="68" y="15"/>
                    </a:cubicBezTo>
                    <a:cubicBezTo>
                      <a:pt x="68" y="16"/>
                      <a:pt x="68" y="17"/>
                      <a:pt x="67" y="17"/>
                    </a:cubicBezTo>
                    <a:lnTo>
                      <a:pt x="53" y="17"/>
                    </a:lnTo>
                    <a:close/>
                    <a:moveTo>
                      <a:pt x="63" y="40"/>
                    </a:moveTo>
                    <a:cubicBezTo>
                      <a:pt x="61" y="40"/>
                      <a:pt x="59" y="39"/>
                      <a:pt x="59" y="36"/>
                    </a:cubicBezTo>
                    <a:cubicBezTo>
                      <a:pt x="59" y="36"/>
                      <a:pt x="59" y="36"/>
                      <a:pt x="59" y="36"/>
                    </a:cubicBezTo>
                    <a:cubicBezTo>
                      <a:pt x="59" y="34"/>
                      <a:pt x="61" y="32"/>
                      <a:pt x="63" y="32"/>
                    </a:cubicBezTo>
                    <a:cubicBezTo>
                      <a:pt x="65" y="32"/>
                      <a:pt x="67" y="34"/>
                      <a:pt x="67" y="36"/>
                    </a:cubicBezTo>
                    <a:cubicBezTo>
                      <a:pt x="67" y="36"/>
                      <a:pt x="67" y="36"/>
                      <a:pt x="67" y="36"/>
                    </a:cubicBezTo>
                    <a:cubicBezTo>
                      <a:pt x="67" y="39"/>
                      <a:pt x="65" y="40"/>
                      <a:pt x="63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191" name="Freeform 7">
                <a:extLst>
                  <a:ext uri="{FF2B5EF4-FFF2-40B4-BE49-F238E27FC236}">
                    <a16:creationId xmlns:a16="http://schemas.microsoft.com/office/drawing/2014/main" id="{AD89C13E-5CEF-4978-B691-7A2A913CFE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08" y="2560"/>
                <a:ext cx="517" cy="5"/>
              </a:xfrm>
              <a:custGeom>
                <a:avLst/>
                <a:gdLst>
                  <a:gd name="T0" fmla="*/ 442 w 444"/>
                  <a:gd name="T1" fmla="*/ 0 h 4"/>
                  <a:gd name="T2" fmla="*/ 2 w 444"/>
                  <a:gd name="T3" fmla="*/ 0 h 4"/>
                  <a:gd name="T4" fmla="*/ 0 w 444"/>
                  <a:gd name="T5" fmla="*/ 2 h 4"/>
                  <a:gd name="T6" fmla="*/ 2 w 444"/>
                  <a:gd name="T7" fmla="*/ 4 h 4"/>
                  <a:gd name="T8" fmla="*/ 442 w 444"/>
                  <a:gd name="T9" fmla="*/ 4 h 4"/>
                  <a:gd name="T10" fmla="*/ 444 w 444"/>
                  <a:gd name="T11" fmla="*/ 2 h 4"/>
                  <a:gd name="T12" fmla="*/ 442 w 444"/>
                  <a:gd name="T13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4" h="4">
                    <a:moveTo>
                      <a:pt x="442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  <a:cubicBezTo>
                      <a:pt x="442" y="4"/>
                      <a:pt x="442" y="4"/>
                      <a:pt x="442" y="4"/>
                    </a:cubicBezTo>
                    <a:cubicBezTo>
                      <a:pt x="443" y="4"/>
                      <a:pt x="444" y="3"/>
                      <a:pt x="444" y="2"/>
                    </a:cubicBezTo>
                    <a:cubicBezTo>
                      <a:pt x="444" y="1"/>
                      <a:pt x="443" y="0"/>
                      <a:pt x="44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192" name="Freeform 8">
                <a:extLst>
                  <a:ext uri="{FF2B5EF4-FFF2-40B4-BE49-F238E27FC236}">
                    <a16:creationId xmlns:a16="http://schemas.microsoft.com/office/drawing/2014/main" id="{A71E4DE5-7D01-44F8-B06A-8C0F6FA023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3" y="2556"/>
                <a:ext cx="9" cy="9"/>
              </a:xfrm>
              <a:custGeom>
                <a:avLst/>
                <a:gdLst>
                  <a:gd name="T0" fmla="*/ 0 w 8"/>
                  <a:gd name="T1" fmla="*/ 0 h 8"/>
                  <a:gd name="T2" fmla="*/ 0 w 8"/>
                  <a:gd name="T3" fmla="*/ 4 h 8"/>
                  <a:gd name="T4" fmla="*/ 4 w 8"/>
                  <a:gd name="T5" fmla="*/ 8 h 8"/>
                  <a:gd name="T6" fmla="*/ 8 w 8"/>
                  <a:gd name="T7" fmla="*/ 4 h 8"/>
                  <a:gd name="T8" fmla="*/ 8 w 8"/>
                  <a:gd name="T9" fmla="*/ 0 h 8"/>
                  <a:gd name="T10" fmla="*/ 0 w 8"/>
                  <a:gd name="T11" fmla="*/ 0 h 8"/>
                  <a:gd name="T12" fmla="*/ 0 w 8"/>
                  <a:gd name="T13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" h="8">
                    <a:moveTo>
                      <a:pt x="0" y="0"/>
                    </a:moveTo>
                    <a:cubicBezTo>
                      <a:pt x="0" y="4"/>
                      <a:pt x="0" y="4"/>
                      <a:pt x="0" y="4"/>
                    </a:cubicBezTo>
                    <a:cubicBezTo>
                      <a:pt x="0" y="6"/>
                      <a:pt x="2" y="8"/>
                      <a:pt x="4" y="8"/>
                    </a:cubicBezTo>
                    <a:cubicBezTo>
                      <a:pt x="7" y="8"/>
                      <a:pt x="8" y="6"/>
                      <a:pt x="8" y="4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193" name="Freeform 9">
                <a:extLst>
                  <a:ext uri="{FF2B5EF4-FFF2-40B4-BE49-F238E27FC236}">
                    <a16:creationId xmlns:a16="http://schemas.microsoft.com/office/drawing/2014/main" id="{AD0227F3-C922-4E4F-BACF-6064944EE1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6" y="2556"/>
                <a:ext cx="11" cy="9"/>
              </a:xfrm>
              <a:custGeom>
                <a:avLst/>
                <a:gdLst>
                  <a:gd name="T0" fmla="*/ 0 w 9"/>
                  <a:gd name="T1" fmla="*/ 0 h 8"/>
                  <a:gd name="T2" fmla="*/ 0 w 9"/>
                  <a:gd name="T3" fmla="*/ 4 h 8"/>
                  <a:gd name="T4" fmla="*/ 5 w 9"/>
                  <a:gd name="T5" fmla="*/ 8 h 8"/>
                  <a:gd name="T6" fmla="*/ 9 w 9"/>
                  <a:gd name="T7" fmla="*/ 4 h 8"/>
                  <a:gd name="T8" fmla="*/ 9 w 9"/>
                  <a:gd name="T9" fmla="*/ 0 h 8"/>
                  <a:gd name="T10" fmla="*/ 0 w 9"/>
                  <a:gd name="T11" fmla="*/ 0 h 8"/>
                  <a:gd name="T12" fmla="*/ 0 w 9"/>
                  <a:gd name="T13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" h="8">
                    <a:moveTo>
                      <a:pt x="0" y="0"/>
                    </a:moveTo>
                    <a:cubicBezTo>
                      <a:pt x="0" y="4"/>
                      <a:pt x="0" y="4"/>
                      <a:pt x="0" y="4"/>
                    </a:cubicBezTo>
                    <a:cubicBezTo>
                      <a:pt x="0" y="6"/>
                      <a:pt x="2" y="8"/>
                      <a:pt x="5" y="8"/>
                    </a:cubicBezTo>
                    <a:cubicBezTo>
                      <a:pt x="7" y="8"/>
                      <a:pt x="9" y="6"/>
                      <a:pt x="9" y="4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194" name="Freeform 10">
                <a:extLst>
                  <a:ext uri="{FF2B5EF4-FFF2-40B4-BE49-F238E27FC236}">
                    <a16:creationId xmlns:a16="http://schemas.microsoft.com/office/drawing/2014/main" id="{22B97588-1379-44DA-9A2C-BBA691F6BFC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209" y="2510"/>
                <a:ext cx="71" cy="46"/>
              </a:xfrm>
              <a:custGeom>
                <a:avLst/>
                <a:gdLst>
                  <a:gd name="T0" fmla="*/ 60 w 61"/>
                  <a:gd name="T1" fmla="*/ 22 h 40"/>
                  <a:gd name="T2" fmla="*/ 57 w 61"/>
                  <a:gd name="T3" fmla="*/ 19 h 40"/>
                  <a:gd name="T4" fmla="*/ 49 w 61"/>
                  <a:gd name="T5" fmla="*/ 4 h 40"/>
                  <a:gd name="T6" fmla="*/ 43 w 61"/>
                  <a:gd name="T7" fmla="*/ 0 h 40"/>
                  <a:gd name="T8" fmla="*/ 32 w 61"/>
                  <a:gd name="T9" fmla="*/ 0 h 40"/>
                  <a:gd name="T10" fmla="*/ 18 w 61"/>
                  <a:gd name="T11" fmla="*/ 0 h 40"/>
                  <a:gd name="T12" fmla="*/ 12 w 61"/>
                  <a:gd name="T13" fmla="*/ 4 h 40"/>
                  <a:gd name="T14" fmla="*/ 4 w 61"/>
                  <a:gd name="T15" fmla="*/ 19 h 40"/>
                  <a:gd name="T16" fmla="*/ 1 w 61"/>
                  <a:gd name="T17" fmla="*/ 22 h 40"/>
                  <a:gd name="T18" fmla="*/ 0 w 61"/>
                  <a:gd name="T19" fmla="*/ 25 h 40"/>
                  <a:gd name="T20" fmla="*/ 0 w 61"/>
                  <a:gd name="T21" fmla="*/ 37 h 40"/>
                  <a:gd name="T22" fmla="*/ 3 w 61"/>
                  <a:gd name="T23" fmla="*/ 40 h 40"/>
                  <a:gd name="T24" fmla="*/ 58 w 61"/>
                  <a:gd name="T25" fmla="*/ 40 h 40"/>
                  <a:gd name="T26" fmla="*/ 61 w 61"/>
                  <a:gd name="T27" fmla="*/ 37 h 40"/>
                  <a:gd name="T28" fmla="*/ 61 w 61"/>
                  <a:gd name="T29" fmla="*/ 25 h 40"/>
                  <a:gd name="T30" fmla="*/ 60 w 61"/>
                  <a:gd name="T31" fmla="*/ 22 h 40"/>
                  <a:gd name="T32" fmla="*/ 10 w 61"/>
                  <a:gd name="T33" fmla="*/ 15 h 40"/>
                  <a:gd name="T34" fmla="*/ 16 w 61"/>
                  <a:gd name="T35" fmla="*/ 5 h 40"/>
                  <a:gd name="T36" fmla="*/ 19 w 61"/>
                  <a:gd name="T37" fmla="*/ 3 h 40"/>
                  <a:gd name="T38" fmla="*/ 42 w 61"/>
                  <a:gd name="T39" fmla="*/ 3 h 40"/>
                  <a:gd name="T40" fmla="*/ 45 w 61"/>
                  <a:gd name="T41" fmla="*/ 5 h 40"/>
                  <a:gd name="T42" fmla="*/ 51 w 61"/>
                  <a:gd name="T43" fmla="*/ 15 h 40"/>
                  <a:gd name="T44" fmla="*/ 49 w 61"/>
                  <a:gd name="T45" fmla="*/ 17 h 40"/>
                  <a:gd name="T46" fmla="*/ 12 w 61"/>
                  <a:gd name="T47" fmla="*/ 17 h 40"/>
                  <a:gd name="T48" fmla="*/ 10 w 61"/>
                  <a:gd name="T49" fmla="*/ 15 h 40"/>
                  <a:gd name="T50" fmla="*/ 10 w 61"/>
                  <a:gd name="T51" fmla="*/ 35 h 40"/>
                  <a:gd name="T52" fmla="*/ 5 w 61"/>
                  <a:gd name="T53" fmla="*/ 31 h 40"/>
                  <a:gd name="T54" fmla="*/ 10 w 61"/>
                  <a:gd name="T55" fmla="*/ 26 h 40"/>
                  <a:gd name="T56" fmla="*/ 14 w 61"/>
                  <a:gd name="T57" fmla="*/ 31 h 40"/>
                  <a:gd name="T58" fmla="*/ 10 w 61"/>
                  <a:gd name="T59" fmla="*/ 35 h 40"/>
                  <a:gd name="T60" fmla="*/ 38 w 61"/>
                  <a:gd name="T61" fmla="*/ 37 h 40"/>
                  <a:gd name="T62" fmla="*/ 37 w 61"/>
                  <a:gd name="T63" fmla="*/ 37 h 40"/>
                  <a:gd name="T64" fmla="*/ 24 w 61"/>
                  <a:gd name="T65" fmla="*/ 37 h 40"/>
                  <a:gd name="T66" fmla="*/ 23 w 61"/>
                  <a:gd name="T67" fmla="*/ 37 h 40"/>
                  <a:gd name="T68" fmla="*/ 23 w 61"/>
                  <a:gd name="T69" fmla="*/ 31 h 40"/>
                  <a:gd name="T70" fmla="*/ 24 w 61"/>
                  <a:gd name="T71" fmla="*/ 30 h 40"/>
                  <a:gd name="T72" fmla="*/ 37 w 61"/>
                  <a:gd name="T73" fmla="*/ 30 h 40"/>
                  <a:gd name="T74" fmla="*/ 38 w 61"/>
                  <a:gd name="T75" fmla="*/ 31 h 40"/>
                  <a:gd name="T76" fmla="*/ 38 w 61"/>
                  <a:gd name="T77" fmla="*/ 37 h 40"/>
                  <a:gd name="T78" fmla="*/ 38 w 61"/>
                  <a:gd name="T79" fmla="*/ 37 h 40"/>
                  <a:gd name="T80" fmla="*/ 51 w 61"/>
                  <a:gd name="T81" fmla="*/ 35 h 40"/>
                  <a:gd name="T82" fmla="*/ 47 w 61"/>
                  <a:gd name="T83" fmla="*/ 31 h 40"/>
                  <a:gd name="T84" fmla="*/ 51 w 61"/>
                  <a:gd name="T85" fmla="*/ 26 h 40"/>
                  <a:gd name="T86" fmla="*/ 56 w 61"/>
                  <a:gd name="T87" fmla="*/ 31 h 40"/>
                  <a:gd name="T88" fmla="*/ 51 w 61"/>
                  <a:gd name="T89" fmla="*/ 35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61" h="40">
                    <a:moveTo>
                      <a:pt x="60" y="22"/>
                    </a:moveTo>
                    <a:cubicBezTo>
                      <a:pt x="60" y="22"/>
                      <a:pt x="57" y="19"/>
                      <a:pt x="57" y="19"/>
                    </a:cubicBezTo>
                    <a:cubicBezTo>
                      <a:pt x="57" y="19"/>
                      <a:pt x="49" y="4"/>
                      <a:pt x="49" y="4"/>
                    </a:cubicBezTo>
                    <a:cubicBezTo>
                      <a:pt x="48" y="2"/>
                      <a:pt x="46" y="0"/>
                      <a:pt x="43" y="0"/>
                    </a:cubicBezTo>
                    <a:cubicBezTo>
                      <a:pt x="40" y="0"/>
                      <a:pt x="32" y="0"/>
                      <a:pt x="32" y="0"/>
                    </a:cubicBezTo>
                    <a:cubicBezTo>
                      <a:pt x="32" y="0"/>
                      <a:pt x="21" y="0"/>
                      <a:pt x="18" y="0"/>
                    </a:cubicBezTo>
                    <a:cubicBezTo>
                      <a:pt x="15" y="0"/>
                      <a:pt x="13" y="2"/>
                      <a:pt x="12" y="4"/>
                    </a:cubicBezTo>
                    <a:cubicBezTo>
                      <a:pt x="11" y="4"/>
                      <a:pt x="3" y="19"/>
                      <a:pt x="4" y="19"/>
                    </a:cubicBezTo>
                    <a:cubicBezTo>
                      <a:pt x="4" y="19"/>
                      <a:pt x="1" y="22"/>
                      <a:pt x="1" y="22"/>
                    </a:cubicBezTo>
                    <a:cubicBezTo>
                      <a:pt x="0" y="23"/>
                      <a:pt x="0" y="24"/>
                      <a:pt x="0" y="25"/>
                    </a:cubicBezTo>
                    <a:cubicBezTo>
                      <a:pt x="0" y="25"/>
                      <a:pt x="0" y="35"/>
                      <a:pt x="0" y="37"/>
                    </a:cubicBezTo>
                    <a:cubicBezTo>
                      <a:pt x="0" y="39"/>
                      <a:pt x="0" y="40"/>
                      <a:pt x="3" y="40"/>
                    </a:cubicBezTo>
                    <a:cubicBezTo>
                      <a:pt x="58" y="40"/>
                      <a:pt x="58" y="40"/>
                      <a:pt x="58" y="40"/>
                    </a:cubicBezTo>
                    <a:cubicBezTo>
                      <a:pt x="61" y="40"/>
                      <a:pt x="61" y="39"/>
                      <a:pt x="61" y="37"/>
                    </a:cubicBezTo>
                    <a:cubicBezTo>
                      <a:pt x="61" y="35"/>
                      <a:pt x="61" y="25"/>
                      <a:pt x="61" y="25"/>
                    </a:cubicBezTo>
                    <a:cubicBezTo>
                      <a:pt x="61" y="24"/>
                      <a:pt x="61" y="23"/>
                      <a:pt x="60" y="22"/>
                    </a:cubicBezTo>
                    <a:close/>
                    <a:moveTo>
                      <a:pt x="10" y="15"/>
                    </a:moveTo>
                    <a:cubicBezTo>
                      <a:pt x="10" y="15"/>
                      <a:pt x="15" y="5"/>
                      <a:pt x="16" y="5"/>
                    </a:cubicBezTo>
                    <a:cubicBezTo>
                      <a:pt x="16" y="4"/>
                      <a:pt x="18" y="3"/>
                      <a:pt x="19" y="3"/>
                    </a:cubicBezTo>
                    <a:cubicBezTo>
                      <a:pt x="42" y="3"/>
                      <a:pt x="42" y="3"/>
                      <a:pt x="42" y="3"/>
                    </a:cubicBezTo>
                    <a:cubicBezTo>
                      <a:pt x="43" y="3"/>
                      <a:pt x="45" y="4"/>
                      <a:pt x="45" y="5"/>
                    </a:cubicBezTo>
                    <a:cubicBezTo>
                      <a:pt x="45" y="5"/>
                      <a:pt x="51" y="15"/>
                      <a:pt x="51" y="15"/>
                    </a:cubicBezTo>
                    <a:cubicBezTo>
                      <a:pt x="51" y="16"/>
                      <a:pt x="51" y="17"/>
                      <a:pt x="49" y="17"/>
                    </a:cubicBezTo>
                    <a:cubicBezTo>
                      <a:pt x="12" y="17"/>
                      <a:pt x="12" y="17"/>
                      <a:pt x="12" y="17"/>
                    </a:cubicBezTo>
                    <a:cubicBezTo>
                      <a:pt x="10" y="17"/>
                      <a:pt x="10" y="16"/>
                      <a:pt x="10" y="15"/>
                    </a:cubicBezTo>
                    <a:close/>
                    <a:moveTo>
                      <a:pt x="10" y="35"/>
                    </a:moveTo>
                    <a:cubicBezTo>
                      <a:pt x="7" y="35"/>
                      <a:pt x="5" y="33"/>
                      <a:pt x="5" y="31"/>
                    </a:cubicBezTo>
                    <a:cubicBezTo>
                      <a:pt x="5" y="28"/>
                      <a:pt x="7" y="26"/>
                      <a:pt x="10" y="26"/>
                    </a:cubicBezTo>
                    <a:cubicBezTo>
                      <a:pt x="12" y="26"/>
                      <a:pt x="14" y="28"/>
                      <a:pt x="14" y="31"/>
                    </a:cubicBezTo>
                    <a:cubicBezTo>
                      <a:pt x="14" y="33"/>
                      <a:pt x="12" y="35"/>
                      <a:pt x="10" y="35"/>
                    </a:cubicBezTo>
                    <a:close/>
                    <a:moveTo>
                      <a:pt x="38" y="37"/>
                    </a:moveTo>
                    <a:cubicBezTo>
                      <a:pt x="38" y="37"/>
                      <a:pt x="37" y="37"/>
                      <a:pt x="37" y="37"/>
                    </a:cubicBezTo>
                    <a:cubicBezTo>
                      <a:pt x="24" y="37"/>
                      <a:pt x="24" y="37"/>
                      <a:pt x="24" y="37"/>
                    </a:cubicBezTo>
                    <a:cubicBezTo>
                      <a:pt x="24" y="37"/>
                      <a:pt x="23" y="37"/>
                      <a:pt x="23" y="37"/>
                    </a:cubicBezTo>
                    <a:cubicBezTo>
                      <a:pt x="23" y="31"/>
                      <a:pt x="23" y="31"/>
                      <a:pt x="23" y="31"/>
                    </a:cubicBezTo>
                    <a:cubicBezTo>
                      <a:pt x="23" y="30"/>
                      <a:pt x="24" y="30"/>
                      <a:pt x="24" y="30"/>
                    </a:cubicBezTo>
                    <a:cubicBezTo>
                      <a:pt x="37" y="30"/>
                      <a:pt x="37" y="30"/>
                      <a:pt x="37" y="30"/>
                    </a:cubicBezTo>
                    <a:cubicBezTo>
                      <a:pt x="37" y="30"/>
                      <a:pt x="38" y="30"/>
                      <a:pt x="38" y="31"/>
                    </a:cubicBezTo>
                    <a:cubicBezTo>
                      <a:pt x="38" y="37"/>
                      <a:pt x="38" y="37"/>
                      <a:pt x="38" y="37"/>
                    </a:cubicBezTo>
                    <a:cubicBezTo>
                      <a:pt x="38" y="37"/>
                      <a:pt x="38" y="37"/>
                      <a:pt x="38" y="37"/>
                    </a:cubicBezTo>
                    <a:close/>
                    <a:moveTo>
                      <a:pt x="51" y="35"/>
                    </a:moveTo>
                    <a:cubicBezTo>
                      <a:pt x="49" y="35"/>
                      <a:pt x="47" y="33"/>
                      <a:pt x="47" y="31"/>
                    </a:cubicBezTo>
                    <a:cubicBezTo>
                      <a:pt x="47" y="28"/>
                      <a:pt x="49" y="26"/>
                      <a:pt x="51" y="26"/>
                    </a:cubicBezTo>
                    <a:cubicBezTo>
                      <a:pt x="54" y="26"/>
                      <a:pt x="56" y="28"/>
                      <a:pt x="56" y="31"/>
                    </a:cubicBezTo>
                    <a:cubicBezTo>
                      <a:pt x="56" y="33"/>
                      <a:pt x="54" y="35"/>
                      <a:pt x="51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195" name="Freeform 11">
                <a:extLst>
                  <a:ext uri="{FF2B5EF4-FFF2-40B4-BE49-F238E27FC236}">
                    <a16:creationId xmlns:a16="http://schemas.microsoft.com/office/drawing/2014/main" id="{8E3763BE-20F2-4380-AA2A-EE2695356B2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126" y="2446"/>
                <a:ext cx="74" cy="116"/>
              </a:xfrm>
              <a:custGeom>
                <a:avLst/>
                <a:gdLst>
                  <a:gd name="T0" fmla="*/ 63 w 63"/>
                  <a:gd name="T1" fmla="*/ 0 h 100"/>
                  <a:gd name="T2" fmla="*/ 0 w 63"/>
                  <a:gd name="T3" fmla="*/ 0 h 100"/>
                  <a:gd name="T4" fmla="*/ 0 w 63"/>
                  <a:gd name="T5" fmla="*/ 63 h 100"/>
                  <a:gd name="T6" fmla="*/ 7 w 63"/>
                  <a:gd name="T7" fmla="*/ 63 h 100"/>
                  <a:gd name="T8" fmla="*/ 7 w 63"/>
                  <a:gd name="T9" fmla="*/ 100 h 100"/>
                  <a:gd name="T10" fmla="*/ 16 w 63"/>
                  <a:gd name="T11" fmla="*/ 100 h 100"/>
                  <a:gd name="T12" fmla="*/ 16 w 63"/>
                  <a:gd name="T13" fmla="*/ 63 h 100"/>
                  <a:gd name="T14" fmla="*/ 63 w 63"/>
                  <a:gd name="T15" fmla="*/ 63 h 100"/>
                  <a:gd name="T16" fmla="*/ 63 w 63"/>
                  <a:gd name="T17" fmla="*/ 0 h 100"/>
                  <a:gd name="T18" fmla="*/ 43 w 63"/>
                  <a:gd name="T19" fmla="*/ 31 h 100"/>
                  <a:gd name="T20" fmla="*/ 39 w 63"/>
                  <a:gd name="T21" fmla="*/ 35 h 100"/>
                  <a:gd name="T22" fmla="*/ 34 w 63"/>
                  <a:gd name="T23" fmla="*/ 36 h 100"/>
                  <a:gd name="T24" fmla="*/ 27 w 63"/>
                  <a:gd name="T25" fmla="*/ 36 h 100"/>
                  <a:gd name="T26" fmla="*/ 27 w 63"/>
                  <a:gd name="T27" fmla="*/ 49 h 100"/>
                  <a:gd name="T28" fmla="*/ 21 w 63"/>
                  <a:gd name="T29" fmla="*/ 49 h 100"/>
                  <a:gd name="T30" fmla="*/ 21 w 63"/>
                  <a:gd name="T31" fmla="*/ 15 h 100"/>
                  <a:gd name="T32" fmla="*/ 34 w 63"/>
                  <a:gd name="T33" fmla="*/ 15 h 100"/>
                  <a:gd name="T34" fmla="*/ 39 w 63"/>
                  <a:gd name="T35" fmla="*/ 16 h 100"/>
                  <a:gd name="T36" fmla="*/ 43 w 63"/>
                  <a:gd name="T37" fmla="*/ 20 h 100"/>
                  <a:gd name="T38" fmla="*/ 44 w 63"/>
                  <a:gd name="T39" fmla="*/ 26 h 100"/>
                  <a:gd name="T40" fmla="*/ 43 w 63"/>
                  <a:gd name="T41" fmla="*/ 31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63" h="100">
                    <a:moveTo>
                      <a:pt x="6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63"/>
                      <a:pt x="0" y="63"/>
                      <a:pt x="0" y="63"/>
                    </a:cubicBezTo>
                    <a:cubicBezTo>
                      <a:pt x="7" y="63"/>
                      <a:pt x="7" y="63"/>
                      <a:pt x="7" y="63"/>
                    </a:cubicBezTo>
                    <a:cubicBezTo>
                      <a:pt x="7" y="100"/>
                      <a:pt x="7" y="100"/>
                      <a:pt x="7" y="100"/>
                    </a:cubicBezTo>
                    <a:cubicBezTo>
                      <a:pt x="16" y="100"/>
                      <a:pt x="16" y="100"/>
                      <a:pt x="16" y="100"/>
                    </a:cubicBezTo>
                    <a:cubicBezTo>
                      <a:pt x="16" y="63"/>
                      <a:pt x="16" y="63"/>
                      <a:pt x="16" y="63"/>
                    </a:cubicBezTo>
                    <a:cubicBezTo>
                      <a:pt x="63" y="63"/>
                      <a:pt x="63" y="63"/>
                      <a:pt x="63" y="63"/>
                    </a:cubicBezTo>
                    <a:lnTo>
                      <a:pt x="63" y="0"/>
                    </a:lnTo>
                    <a:close/>
                    <a:moveTo>
                      <a:pt x="43" y="31"/>
                    </a:moveTo>
                    <a:cubicBezTo>
                      <a:pt x="42" y="33"/>
                      <a:pt x="41" y="34"/>
                      <a:pt x="39" y="35"/>
                    </a:cubicBezTo>
                    <a:cubicBezTo>
                      <a:pt x="38" y="36"/>
                      <a:pt x="36" y="36"/>
                      <a:pt x="34" y="36"/>
                    </a:cubicBezTo>
                    <a:cubicBezTo>
                      <a:pt x="27" y="36"/>
                      <a:pt x="27" y="36"/>
                      <a:pt x="27" y="36"/>
                    </a:cubicBezTo>
                    <a:cubicBezTo>
                      <a:pt x="27" y="49"/>
                      <a:pt x="27" y="49"/>
                      <a:pt x="27" y="49"/>
                    </a:cubicBezTo>
                    <a:cubicBezTo>
                      <a:pt x="21" y="49"/>
                      <a:pt x="21" y="49"/>
                      <a:pt x="21" y="49"/>
                    </a:cubicBezTo>
                    <a:cubicBezTo>
                      <a:pt x="21" y="15"/>
                      <a:pt x="21" y="15"/>
                      <a:pt x="21" y="15"/>
                    </a:cubicBezTo>
                    <a:cubicBezTo>
                      <a:pt x="34" y="15"/>
                      <a:pt x="34" y="15"/>
                      <a:pt x="34" y="15"/>
                    </a:cubicBezTo>
                    <a:cubicBezTo>
                      <a:pt x="36" y="15"/>
                      <a:pt x="38" y="15"/>
                      <a:pt x="39" y="16"/>
                    </a:cubicBezTo>
                    <a:cubicBezTo>
                      <a:pt x="41" y="17"/>
                      <a:pt x="42" y="18"/>
                      <a:pt x="43" y="20"/>
                    </a:cubicBezTo>
                    <a:cubicBezTo>
                      <a:pt x="44" y="22"/>
                      <a:pt x="44" y="23"/>
                      <a:pt x="44" y="26"/>
                    </a:cubicBezTo>
                    <a:cubicBezTo>
                      <a:pt x="44" y="28"/>
                      <a:pt x="44" y="30"/>
                      <a:pt x="43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196" name="Freeform 12">
                <a:extLst>
                  <a:ext uri="{FF2B5EF4-FFF2-40B4-BE49-F238E27FC236}">
                    <a16:creationId xmlns:a16="http://schemas.microsoft.com/office/drawing/2014/main" id="{07E1EC8D-5AE6-46FE-9291-E4FCFB213C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8" y="2471"/>
                <a:ext cx="13" cy="10"/>
              </a:xfrm>
              <a:custGeom>
                <a:avLst/>
                <a:gdLst>
                  <a:gd name="T0" fmla="*/ 7 w 11"/>
                  <a:gd name="T1" fmla="*/ 0 h 9"/>
                  <a:gd name="T2" fmla="*/ 0 w 11"/>
                  <a:gd name="T3" fmla="*/ 0 h 9"/>
                  <a:gd name="T4" fmla="*/ 0 w 11"/>
                  <a:gd name="T5" fmla="*/ 9 h 9"/>
                  <a:gd name="T6" fmla="*/ 7 w 11"/>
                  <a:gd name="T7" fmla="*/ 9 h 9"/>
                  <a:gd name="T8" fmla="*/ 10 w 11"/>
                  <a:gd name="T9" fmla="*/ 8 h 9"/>
                  <a:gd name="T10" fmla="*/ 11 w 11"/>
                  <a:gd name="T11" fmla="*/ 5 h 9"/>
                  <a:gd name="T12" fmla="*/ 10 w 11"/>
                  <a:gd name="T13" fmla="*/ 1 h 9"/>
                  <a:gd name="T14" fmla="*/ 7 w 11"/>
                  <a:gd name="T15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9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7" y="9"/>
                      <a:pt x="7" y="9"/>
                      <a:pt x="7" y="9"/>
                    </a:cubicBezTo>
                    <a:cubicBezTo>
                      <a:pt x="8" y="9"/>
                      <a:pt x="9" y="9"/>
                      <a:pt x="10" y="8"/>
                    </a:cubicBezTo>
                    <a:cubicBezTo>
                      <a:pt x="11" y="7"/>
                      <a:pt x="11" y="6"/>
                      <a:pt x="11" y="5"/>
                    </a:cubicBezTo>
                    <a:cubicBezTo>
                      <a:pt x="11" y="3"/>
                      <a:pt x="11" y="2"/>
                      <a:pt x="10" y="1"/>
                    </a:cubicBezTo>
                    <a:cubicBezTo>
                      <a:pt x="9" y="0"/>
                      <a:pt x="8" y="0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197" name="Freeform 13">
                <a:extLst>
                  <a:ext uri="{FF2B5EF4-FFF2-40B4-BE49-F238E27FC236}">
                    <a16:creationId xmlns:a16="http://schemas.microsoft.com/office/drawing/2014/main" id="{DBDDB6CC-893D-4675-A06D-E7711D79826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436" y="2429"/>
                <a:ext cx="181" cy="131"/>
              </a:xfrm>
              <a:custGeom>
                <a:avLst/>
                <a:gdLst>
                  <a:gd name="T0" fmla="*/ 0 w 155"/>
                  <a:gd name="T1" fmla="*/ 112 h 113"/>
                  <a:gd name="T2" fmla="*/ 51 w 155"/>
                  <a:gd name="T3" fmla="*/ 113 h 113"/>
                  <a:gd name="T4" fmla="*/ 52 w 155"/>
                  <a:gd name="T5" fmla="*/ 95 h 113"/>
                  <a:gd name="T6" fmla="*/ 100 w 155"/>
                  <a:gd name="T7" fmla="*/ 94 h 113"/>
                  <a:gd name="T8" fmla="*/ 101 w 155"/>
                  <a:gd name="T9" fmla="*/ 112 h 113"/>
                  <a:gd name="T10" fmla="*/ 154 w 155"/>
                  <a:gd name="T11" fmla="*/ 113 h 113"/>
                  <a:gd name="T12" fmla="*/ 155 w 155"/>
                  <a:gd name="T13" fmla="*/ 6 h 113"/>
                  <a:gd name="T14" fmla="*/ 5 w 155"/>
                  <a:gd name="T15" fmla="*/ 1 h 113"/>
                  <a:gd name="T16" fmla="*/ 21 w 155"/>
                  <a:gd name="T17" fmla="*/ 80 h 113"/>
                  <a:gd name="T18" fmla="*/ 8 w 155"/>
                  <a:gd name="T19" fmla="*/ 67 h 113"/>
                  <a:gd name="T20" fmla="*/ 21 w 155"/>
                  <a:gd name="T21" fmla="*/ 80 h 113"/>
                  <a:gd name="T22" fmla="*/ 8 w 155"/>
                  <a:gd name="T23" fmla="*/ 51 h 113"/>
                  <a:gd name="T24" fmla="*/ 21 w 155"/>
                  <a:gd name="T25" fmla="*/ 38 h 113"/>
                  <a:gd name="T26" fmla="*/ 21 w 155"/>
                  <a:gd name="T27" fmla="*/ 22 h 113"/>
                  <a:gd name="T28" fmla="*/ 8 w 155"/>
                  <a:gd name="T29" fmla="*/ 9 h 113"/>
                  <a:gd name="T30" fmla="*/ 21 w 155"/>
                  <a:gd name="T31" fmla="*/ 22 h 113"/>
                  <a:gd name="T32" fmla="*/ 26 w 155"/>
                  <a:gd name="T33" fmla="*/ 80 h 113"/>
                  <a:gd name="T34" fmla="*/ 43 w 155"/>
                  <a:gd name="T35" fmla="*/ 67 h 113"/>
                  <a:gd name="T36" fmla="*/ 43 w 155"/>
                  <a:gd name="T37" fmla="*/ 51 h 113"/>
                  <a:gd name="T38" fmla="*/ 26 w 155"/>
                  <a:gd name="T39" fmla="*/ 38 h 113"/>
                  <a:gd name="T40" fmla="*/ 43 w 155"/>
                  <a:gd name="T41" fmla="*/ 51 h 113"/>
                  <a:gd name="T42" fmla="*/ 26 w 155"/>
                  <a:gd name="T43" fmla="*/ 22 h 113"/>
                  <a:gd name="T44" fmla="*/ 43 w 155"/>
                  <a:gd name="T45" fmla="*/ 9 h 113"/>
                  <a:gd name="T46" fmla="*/ 64 w 155"/>
                  <a:gd name="T47" fmla="*/ 80 h 113"/>
                  <a:gd name="T48" fmla="*/ 47 w 155"/>
                  <a:gd name="T49" fmla="*/ 67 h 113"/>
                  <a:gd name="T50" fmla="*/ 64 w 155"/>
                  <a:gd name="T51" fmla="*/ 80 h 113"/>
                  <a:gd name="T52" fmla="*/ 47 w 155"/>
                  <a:gd name="T53" fmla="*/ 51 h 113"/>
                  <a:gd name="T54" fmla="*/ 64 w 155"/>
                  <a:gd name="T55" fmla="*/ 38 h 113"/>
                  <a:gd name="T56" fmla="*/ 64 w 155"/>
                  <a:gd name="T57" fmla="*/ 22 h 113"/>
                  <a:gd name="T58" fmla="*/ 47 w 155"/>
                  <a:gd name="T59" fmla="*/ 9 h 113"/>
                  <a:gd name="T60" fmla="*/ 64 w 155"/>
                  <a:gd name="T61" fmla="*/ 22 h 113"/>
                  <a:gd name="T62" fmla="*/ 69 w 155"/>
                  <a:gd name="T63" fmla="*/ 80 h 113"/>
                  <a:gd name="T64" fmla="*/ 85 w 155"/>
                  <a:gd name="T65" fmla="*/ 67 h 113"/>
                  <a:gd name="T66" fmla="*/ 85 w 155"/>
                  <a:gd name="T67" fmla="*/ 51 h 113"/>
                  <a:gd name="T68" fmla="*/ 69 w 155"/>
                  <a:gd name="T69" fmla="*/ 38 h 113"/>
                  <a:gd name="T70" fmla="*/ 85 w 155"/>
                  <a:gd name="T71" fmla="*/ 51 h 113"/>
                  <a:gd name="T72" fmla="*/ 69 w 155"/>
                  <a:gd name="T73" fmla="*/ 22 h 113"/>
                  <a:gd name="T74" fmla="*/ 85 w 155"/>
                  <a:gd name="T75" fmla="*/ 9 h 113"/>
                  <a:gd name="T76" fmla="*/ 106 w 155"/>
                  <a:gd name="T77" fmla="*/ 79 h 113"/>
                  <a:gd name="T78" fmla="*/ 90 w 155"/>
                  <a:gd name="T79" fmla="*/ 67 h 113"/>
                  <a:gd name="T80" fmla="*/ 106 w 155"/>
                  <a:gd name="T81" fmla="*/ 79 h 113"/>
                  <a:gd name="T82" fmla="*/ 90 w 155"/>
                  <a:gd name="T83" fmla="*/ 51 h 113"/>
                  <a:gd name="T84" fmla="*/ 106 w 155"/>
                  <a:gd name="T85" fmla="*/ 38 h 113"/>
                  <a:gd name="T86" fmla="*/ 106 w 155"/>
                  <a:gd name="T87" fmla="*/ 22 h 113"/>
                  <a:gd name="T88" fmla="*/ 90 w 155"/>
                  <a:gd name="T89" fmla="*/ 9 h 113"/>
                  <a:gd name="T90" fmla="*/ 106 w 155"/>
                  <a:gd name="T91" fmla="*/ 22 h 113"/>
                  <a:gd name="T92" fmla="*/ 111 w 155"/>
                  <a:gd name="T93" fmla="*/ 79 h 113"/>
                  <a:gd name="T94" fmla="*/ 127 w 155"/>
                  <a:gd name="T95" fmla="*/ 67 h 113"/>
                  <a:gd name="T96" fmla="*/ 127 w 155"/>
                  <a:gd name="T97" fmla="*/ 51 h 113"/>
                  <a:gd name="T98" fmla="*/ 111 w 155"/>
                  <a:gd name="T99" fmla="*/ 38 h 113"/>
                  <a:gd name="T100" fmla="*/ 127 w 155"/>
                  <a:gd name="T101" fmla="*/ 51 h 113"/>
                  <a:gd name="T102" fmla="*/ 111 w 155"/>
                  <a:gd name="T103" fmla="*/ 22 h 113"/>
                  <a:gd name="T104" fmla="*/ 127 w 155"/>
                  <a:gd name="T105" fmla="*/ 9 h 113"/>
                  <a:gd name="T106" fmla="*/ 148 w 155"/>
                  <a:gd name="T107" fmla="*/ 79 h 113"/>
                  <a:gd name="T108" fmla="*/ 132 w 155"/>
                  <a:gd name="T109" fmla="*/ 67 h 113"/>
                  <a:gd name="T110" fmla="*/ 148 w 155"/>
                  <a:gd name="T111" fmla="*/ 79 h 113"/>
                  <a:gd name="T112" fmla="*/ 132 w 155"/>
                  <a:gd name="T113" fmla="*/ 51 h 113"/>
                  <a:gd name="T114" fmla="*/ 148 w 155"/>
                  <a:gd name="T115" fmla="*/ 38 h 113"/>
                  <a:gd name="T116" fmla="*/ 148 w 155"/>
                  <a:gd name="T117" fmla="*/ 22 h 113"/>
                  <a:gd name="T118" fmla="*/ 132 w 155"/>
                  <a:gd name="T119" fmla="*/ 9 h 113"/>
                  <a:gd name="T120" fmla="*/ 148 w 155"/>
                  <a:gd name="T121" fmla="*/ 2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55" h="113">
                    <a:moveTo>
                      <a:pt x="0" y="6"/>
                    </a:moveTo>
                    <a:cubicBezTo>
                      <a:pt x="0" y="112"/>
                      <a:pt x="0" y="112"/>
                      <a:pt x="0" y="112"/>
                    </a:cubicBezTo>
                    <a:cubicBezTo>
                      <a:pt x="0" y="113"/>
                      <a:pt x="1" y="113"/>
                      <a:pt x="1" y="113"/>
                    </a:cubicBezTo>
                    <a:cubicBezTo>
                      <a:pt x="51" y="113"/>
                      <a:pt x="51" y="113"/>
                      <a:pt x="51" y="113"/>
                    </a:cubicBezTo>
                    <a:cubicBezTo>
                      <a:pt x="52" y="113"/>
                      <a:pt x="52" y="113"/>
                      <a:pt x="52" y="112"/>
                    </a:cubicBezTo>
                    <a:cubicBezTo>
                      <a:pt x="52" y="95"/>
                      <a:pt x="52" y="95"/>
                      <a:pt x="52" y="95"/>
                    </a:cubicBezTo>
                    <a:cubicBezTo>
                      <a:pt x="52" y="94"/>
                      <a:pt x="53" y="94"/>
                      <a:pt x="54" y="94"/>
                    </a:cubicBezTo>
                    <a:cubicBezTo>
                      <a:pt x="100" y="94"/>
                      <a:pt x="100" y="94"/>
                      <a:pt x="100" y="94"/>
                    </a:cubicBezTo>
                    <a:cubicBezTo>
                      <a:pt x="101" y="94"/>
                      <a:pt x="101" y="94"/>
                      <a:pt x="101" y="95"/>
                    </a:cubicBezTo>
                    <a:cubicBezTo>
                      <a:pt x="101" y="112"/>
                      <a:pt x="101" y="112"/>
                      <a:pt x="101" y="112"/>
                    </a:cubicBezTo>
                    <a:cubicBezTo>
                      <a:pt x="101" y="113"/>
                      <a:pt x="102" y="113"/>
                      <a:pt x="102" y="113"/>
                    </a:cubicBezTo>
                    <a:cubicBezTo>
                      <a:pt x="154" y="113"/>
                      <a:pt x="154" y="113"/>
                      <a:pt x="154" y="113"/>
                    </a:cubicBezTo>
                    <a:cubicBezTo>
                      <a:pt x="155" y="113"/>
                      <a:pt x="155" y="113"/>
                      <a:pt x="155" y="112"/>
                    </a:cubicBezTo>
                    <a:cubicBezTo>
                      <a:pt x="155" y="6"/>
                      <a:pt x="155" y="6"/>
                      <a:pt x="155" y="6"/>
                    </a:cubicBezTo>
                    <a:cubicBezTo>
                      <a:pt x="155" y="3"/>
                      <a:pt x="153" y="0"/>
                      <a:pt x="150" y="0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2" y="1"/>
                      <a:pt x="0" y="3"/>
                      <a:pt x="0" y="6"/>
                    </a:cubicBezTo>
                    <a:close/>
                    <a:moveTo>
                      <a:pt x="21" y="80"/>
                    </a:moveTo>
                    <a:cubicBezTo>
                      <a:pt x="8" y="80"/>
                      <a:pt x="8" y="80"/>
                      <a:pt x="8" y="80"/>
                    </a:cubicBezTo>
                    <a:cubicBezTo>
                      <a:pt x="8" y="67"/>
                      <a:pt x="8" y="67"/>
                      <a:pt x="8" y="67"/>
                    </a:cubicBezTo>
                    <a:cubicBezTo>
                      <a:pt x="21" y="67"/>
                      <a:pt x="21" y="67"/>
                      <a:pt x="21" y="67"/>
                    </a:cubicBezTo>
                    <a:lnTo>
                      <a:pt x="21" y="80"/>
                    </a:lnTo>
                    <a:close/>
                    <a:moveTo>
                      <a:pt x="21" y="51"/>
                    </a:moveTo>
                    <a:cubicBezTo>
                      <a:pt x="8" y="51"/>
                      <a:pt x="8" y="51"/>
                      <a:pt x="8" y="51"/>
                    </a:cubicBezTo>
                    <a:cubicBezTo>
                      <a:pt x="8" y="38"/>
                      <a:pt x="8" y="38"/>
                      <a:pt x="8" y="38"/>
                    </a:cubicBezTo>
                    <a:cubicBezTo>
                      <a:pt x="21" y="38"/>
                      <a:pt x="21" y="38"/>
                      <a:pt x="21" y="38"/>
                    </a:cubicBezTo>
                    <a:lnTo>
                      <a:pt x="21" y="51"/>
                    </a:lnTo>
                    <a:close/>
                    <a:moveTo>
                      <a:pt x="21" y="22"/>
                    </a:moveTo>
                    <a:cubicBezTo>
                      <a:pt x="8" y="22"/>
                      <a:pt x="8" y="22"/>
                      <a:pt x="8" y="22"/>
                    </a:cubicBezTo>
                    <a:cubicBezTo>
                      <a:pt x="8" y="9"/>
                      <a:pt x="8" y="9"/>
                      <a:pt x="8" y="9"/>
                    </a:cubicBezTo>
                    <a:cubicBezTo>
                      <a:pt x="21" y="9"/>
                      <a:pt x="21" y="9"/>
                      <a:pt x="21" y="9"/>
                    </a:cubicBezTo>
                    <a:lnTo>
                      <a:pt x="21" y="22"/>
                    </a:lnTo>
                    <a:close/>
                    <a:moveTo>
                      <a:pt x="43" y="80"/>
                    </a:moveTo>
                    <a:cubicBezTo>
                      <a:pt x="26" y="80"/>
                      <a:pt x="26" y="80"/>
                      <a:pt x="26" y="80"/>
                    </a:cubicBezTo>
                    <a:cubicBezTo>
                      <a:pt x="26" y="67"/>
                      <a:pt x="26" y="67"/>
                      <a:pt x="26" y="67"/>
                    </a:cubicBezTo>
                    <a:cubicBezTo>
                      <a:pt x="43" y="67"/>
                      <a:pt x="43" y="67"/>
                      <a:pt x="43" y="67"/>
                    </a:cubicBezTo>
                    <a:lnTo>
                      <a:pt x="43" y="80"/>
                    </a:lnTo>
                    <a:close/>
                    <a:moveTo>
                      <a:pt x="43" y="51"/>
                    </a:moveTo>
                    <a:cubicBezTo>
                      <a:pt x="26" y="51"/>
                      <a:pt x="26" y="51"/>
                      <a:pt x="26" y="51"/>
                    </a:cubicBezTo>
                    <a:cubicBezTo>
                      <a:pt x="26" y="38"/>
                      <a:pt x="26" y="38"/>
                      <a:pt x="26" y="38"/>
                    </a:cubicBezTo>
                    <a:cubicBezTo>
                      <a:pt x="43" y="38"/>
                      <a:pt x="43" y="38"/>
                      <a:pt x="43" y="38"/>
                    </a:cubicBezTo>
                    <a:lnTo>
                      <a:pt x="43" y="51"/>
                    </a:lnTo>
                    <a:close/>
                    <a:moveTo>
                      <a:pt x="43" y="22"/>
                    </a:moveTo>
                    <a:cubicBezTo>
                      <a:pt x="26" y="22"/>
                      <a:pt x="26" y="22"/>
                      <a:pt x="26" y="22"/>
                    </a:cubicBezTo>
                    <a:cubicBezTo>
                      <a:pt x="26" y="9"/>
                      <a:pt x="26" y="9"/>
                      <a:pt x="26" y="9"/>
                    </a:cubicBezTo>
                    <a:cubicBezTo>
                      <a:pt x="43" y="9"/>
                      <a:pt x="43" y="9"/>
                      <a:pt x="43" y="9"/>
                    </a:cubicBezTo>
                    <a:lnTo>
                      <a:pt x="43" y="22"/>
                    </a:lnTo>
                    <a:close/>
                    <a:moveTo>
                      <a:pt x="64" y="80"/>
                    </a:moveTo>
                    <a:cubicBezTo>
                      <a:pt x="48" y="80"/>
                      <a:pt x="48" y="80"/>
                      <a:pt x="48" y="80"/>
                    </a:cubicBezTo>
                    <a:cubicBezTo>
                      <a:pt x="47" y="67"/>
                      <a:pt x="47" y="67"/>
                      <a:pt x="47" y="67"/>
                    </a:cubicBezTo>
                    <a:cubicBezTo>
                      <a:pt x="64" y="67"/>
                      <a:pt x="64" y="67"/>
                      <a:pt x="64" y="67"/>
                    </a:cubicBezTo>
                    <a:lnTo>
                      <a:pt x="64" y="80"/>
                    </a:lnTo>
                    <a:close/>
                    <a:moveTo>
                      <a:pt x="64" y="51"/>
                    </a:moveTo>
                    <a:cubicBezTo>
                      <a:pt x="47" y="51"/>
                      <a:pt x="47" y="51"/>
                      <a:pt x="47" y="51"/>
                    </a:cubicBezTo>
                    <a:cubicBezTo>
                      <a:pt x="47" y="38"/>
                      <a:pt x="47" y="38"/>
                      <a:pt x="47" y="38"/>
                    </a:cubicBezTo>
                    <a:cubicBezTo>
                      <a:pt x="64" y="38"/>
                      <a:pt x="64" y="38"/>
                      <a:pt x="64" y="38"/>
                    </a:cubicBezTo>
                    <a:lnTo>
                      <a:pt x="64" y="51"/>
                    </a:lnTo>
                    <a:close/>
                    <a:moveTo>
                      <a:pt x="64" y="22"/>
                    </a:moveTo>
                    <a:cubicBezTo>
                      <a:pt x="47" y="22"/>
                      <a:pt x="47" y="22"/>
                      <a:pt x="47" y="22"/>
                    </a:cubicBezTo>
                    <a:cubicBezTo>
                      <a:pt x="47" y="9"/>
                      <a:pt x="47" y="9"/>
                      <a:pt x="47" y="9"/>
                    </a:cubicBezTo>
                    <a:cubicBezTo>
                      <a:pt x="64" y="9"/>
                      <a:pt x="64" y="9"/>
                      <a:pt x="64" y="9"/>
                    </a:cubicBezTo>
                    <a:lnTo>
                      <a:pt x="64" y="22"/>
                    </a:lnTo>
                    <a:close/>
                    <a:moveTo>
                      <a:pt x="85" y="80"/>
                    </a:moveTo>
                    <a:cubicBezTo>
                      <a:pt x="69" y="80"/>
                      <a:pt x="69" y="80"/>
                      <a:pt x="69" y="80"/>
                    </a:cubicBezTo>
                    <a:cubicBezTo>
                      <a:pt x="69" y="67"/>
                      <a:pt x="69" y="67"/>
                      <a:pt x="69" y="67"/>
                    </a:cubicBezTo>
                    <a:cubicBezTo>
                      <a:pt x="85" y="67"/>
                      <a:pt x="85" y="67"/>
                      <a:pt x="85" y="67"/>
                    </a:cubicBezTo>
                    <a:lnTo>
                      <a:pt x="85" y="80"/>
                    </a:lnTo>
                    <a:close/>
                    <a:moveTo>
                      <a:pt x="85" y="51"/>
                    </a:moveTo>
                    <a:cubicBezTo>
                      <a:pt x="69" y="51"/>
                      <a:pt x="69" y="51"/>
                      <a:pt x="69" y="51"/>
                    </a:cubicBezTo>
                    <a:cubicBezTo>
                      <a:pt x="69" y="38"/>
                      <a:pt x="69" y="38"/>
                      <a:pt x="69" y="38"/>
                    </a:cubicBezTo>
                    <a:cubicBezTo>
                      <a:pt x="85" y="38"/>
                      <a:pt x="85" y="38"/>
                      <a:pt x="85" y="38"/>
                    </a:cubicBezTo>
                    <a:lnTo>
                      <a:pt x="85" y="51"/>
                    </a:lnTo>
                    <a:close/>
                    <a:moveTo>
                      <a:pt x="85" y="22"/>
                    </a:moveTo>
                    <a:cubicBezTo>
                      <a:pt x="69" y="22"/>
                      <a:pt x="69" y="22"/>
                      <a:pt x="69" y="22"/>
                    </a:cubicBezTo>
                    <a:cubicBezTo>
                      <a:pt x="68" y="9"/>
                      <a:pt x="68" y="9"/>
                      <a:pt x="68" y="9"/>
                    </a:cubicBezTo>
                    <a:cubicBezTo>
                      <a:pt x="85" y="9"/>
                      <a:pt x="85" y="9"/>
                      <a:pt x="85" y="9"/>
                    </a:cubicBezTo>
                    <a:lnTo>
                      <a:pt x="85" y="22"/>
                    </a:lnTo>
                    <a:close/>
                    <a:moveTo>
                      <a:pt x="106" y="79"/>
                    </a:moveTo>
                    <a:cubicBezTo>
                      <a:pt x="90" y="80"/>
                      <a:pt x="90" y="80"/>
                      <a:pt x="90" y="80"/>
                    </a:cubicBezTo>
                    <a:cubicBezTo>
                      <a:pt x="90" y="67"/>
                      <a:pt x="90" y="67"/>
                      <a:pt x="90" y="67"/>
                    </a:cubicBezTo>
                    <a:cubicBezTo>
                      <a:pt x="106" y="67"/>
                      <a:pt x="106" y="67"/>
                      <a:pt x="106" y="67"/>
                    </a:cubicBezTo>
                    <a:lnTo>
                      <a:pt x="106" y="79"/>
                    </a:lnTo>
                    <a:close/>
                    <a:moveTo>
                      <a:pt x="106" y="51"/>
                    </a:moveTo>
                    <a:cubicBezTo>
                      <a:pt x="90" y="51"/>
                      <a:pt x="90" y="51"/>
                      <a:pt x="90" y="51"/>
                    </a:cubicBezTo>
                    <a:cubicBezTo>
                      <a:pt x="90" y="38"/>
                      <a:pt x="90" y="38"/>
                      <a:pt x="90" y="38"/>
                    </a:cubicBezTo>
                    <a:cubicBezTo>
                      <a:pt x="106" y="38"/>
                      <a:pt x="106" y="38"/>
                      <a:pt x="106" y="38"/>
                    </a:cubicBezTo>
                    <a:lnTo>
                      <a:pt x="106" y="51"/>
                    </a:lnTo>
                    <a:close/>
                    <a:moveTo>
                      <a:pt x="106" y="22"/>
                    </a:moveTo>
                    <a:cubicBezTo>
                      <a:pt x="90" y="22"/>
                      <a:pt x="90" y="22"/>
                      <a:pt x="90" y="22"/>
                    </a:cubicBezTo>
                    <a:cubicBezTo>
                      <a:pt x="90" y="9"/>
                      <a:pt x="90" y="9"/>
                      <a:pt x="90" y="9"/>
                    </a:cubicBezTo>
                    <a:cubicBezTo>
                      <a:pt x="106" y="9"/>
                      <a:pt x="106" y="9"/>
                      <a:pt x="106" y="9"/>
                    </a:cubicBezTo>
                    <a:lnTo>
                      <a:pt x="106" y="22"/>
                    </a:lnTo>
                    <a:close/>
                    <a:moveTo>
                      <a:pt x="127" y="79"/>
                    </a:moveTo>
                    <a:cubicBezTo>
                      <a:pt x="111" y="79"/>
                      <a:pt x="111" y="79"/>
                      <a:pt x="111" y="79"/>
                    </a:cubicBezTo>
                    <a:cubicBezTo>
                      <a:pt x="111" y="67"/>
                      <a:pt x="111" y="67"/>
                      <a:pt x="111" y="67"/>
                    </a:cubicBezTo>
                    <a:cubicBezTo>
                      <a:pt x="127" y="67"/>
                      <a:pt x="127" y="67"/>
                      <a:pt x="127" y="67"/>
                    </a:cubicBezTo>
                    <a:lnTo>
                      <a:pt x="127" y="79"/>
                    </a:lnTo>
                    <a:close/>
                    <a:moveTo>
                      <a:pt x="127" y="51"/>
                    </a:moveTo>
                    <a:cubicBezTo>
                      <a:pt x="111" y="51"/>
                      <a:pt x="111" y="51"/>
                      <a:pt x="111" y="51"/>
                    </a:cubicBezTo>
                    <a:cubicBezTo>
                      <a:pt x="111" y="38"/>
                      <a:pt x="111" y="38"/>
                      <a:pt x="111" y="38"/>
                    </a:cubicBezTo>
                    <a:cubicBezTo>
                      <a:pt x="127" y="38"/>
                      <a:pt x="127" y="38"/>
                      <a:pt x="127" y="38"/>
                    </a:cubicBezTo>
                    <a:lnTo>
                      <a:pt x="127" y="51"/>
                    </a:lnTo>
                    <a:close/>
                    <a:moveTo>
                      <a:pt x="127" y="22"/>
                    </a:moveTo>
                    <a:cubicBezTo>
                      <a:pt x="111" y="22"/>
                      <a:pt x="111" y="22"/>
                      <a:pt x="111" y="22"/>
                    </a:cubicBezTo>
                    <a:cubicBezTo>
                      <a:pt x="111" y="9"/>
                      <a:pt x="111" y="9"/>
                      <a:pt x="111" y="9"/>
                    </a:cubicBezTo>
                    <a:cubicBezTo>
                      <a:pt x="127" y="9"/>
                      <a:pt x="127" y="9"/>
                      <a:pt x="127" y="9"/>
                    </a:cubicBezTo>
                    <a:lnTo>
                      <a:pt x="127" y="22"/>
                    </a:lnTo>
                    <a:close/>
                    <a:moveTo>
                      <a:pt x="148" y="79"/>
                    </a:moveTo>
                    <a:cubicBezTo>
                      <a:pt x="132" y="79"/>
                      <a:pt x="132" y="79"/>
                      <a:pt x="132" y="79"/>
                    </a:cubicBezTo>
                    <a:cubicBezTo>
                      <a:pt x="132" y="67"/>
                      <a:pt x="132" y="67"/>
                      <a:pt x="132" y="67"/>
                    </a:cubicBezTo>
                    <a:cubicBezTo>
                      <a:pt x="148" y="67"/>
                      <a:pt x="148" y="67"/>
                      <a:pt x="148" y="67"/>
                    </a:cubicBezTo>
                    <a:lnTo>
                      <a:pt x="148" y="79"/>
                    </a:lnTo>
                    <a:close/>
                    <a:moveTo>
                      <a:pt x="148" y="51"/>
                    </a:moveTo>
                    <a:cubicBezTo>
                      <a:pt x="132" y="51"/>
                      <a:pt x="132" y="51"/>
                      <a:pt x="132" y="51"/>
                    </a:cubicBezTo>
                    <a:cubicBezTo>
                      <a:pt x="132" y="38"/>
                      <a:pt x="132" y="38"/>
                      <a:pt x="132" y="38"/>
                    </a:cubicBezTo>
                    <a:cubicBezTo>
                      <a:pt x="148" y="38"/>
                      <a:pt x="148" y="38"/>
                      <a:pt x="148" y="38"/>
                    </a:cubicBezTo>
                    <a:lnTo>
                      <a:pt x="148" y="51"/>
                    </a:lnTo>
                    <a:close/>
                    <a:moveTo>
                      <a:pt x="148" y="22"/>
                    </a:moveTo>
                    <a:cubicBezTo>
                      <a:pt x="132" y="22"/>
                      <a:pt x="132" y="22"/>
                      <a:pt x="132" y="22"/>
                    </a:cubicBezTo>
                    <a:cubicBezTo>
                      <a:pt x="132" y="9"/>
                      <a:pt x="132" y="9"/>
                      <a:pt x="132" y="9"/>
                    </a:cubicBezTo>
                    <a:cubicBezTo>
                      <a:pt x="148" y="9"/>
                      <a:pt x="148" y="9"/>
                      <a:pt x="148" y="9"/>
                    </a:cubicBezTo>
                    <a:lnTo>
                      <a:pt x="148" y="2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198" name="Freeform 14">
                <a:extLst>
                  <a:ext uri="{FF2B5EF4-FFF2-40B4-BE49-F238E27FC236}">
                    <a16:creationId xmlns:a16="http://schemas.microsoft.com/office/drawing/2014/main" id="{D328D035-EA5C-4185-9965-BED0A4D9989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470" y="2243"/>
                <a:ext cx="122" cy="82"/>
              </a:xfrm>
              <a:custGeom>
                <a:avLst/>
                <a:gdLst>
                  <a:gd name="T0" fmla="*/ 103 w 105"/>
                  <a:gd name="T1" fmla="*/ 0 h 71"/>
                  <a:gd name="T2" fmla="*/ 22 w 105"/>
                  <a:gd name="T3" fmla="*/ 0 h 71"/>
                  <a:gd name="T4" fmla="*/ 20 w 105"/>
                  <a:gd name="T5" fmla="*/ 2 h 71"/>
                  <a:gd name="T6" fmla="*/ 0 w 105"/>
                  <a:gd name="T7" fmla="*/ 68 h 71"/>
                  <a:gd name="T8" fmla="*/ 1 w 105"/>
                  <a:gd name="T9" fmla="*/ 70 h 71"/>
                  <a:gd name="T10" fmla="*/ 3 w 105"/>
                  <a:gd name="T11" fmla="*/ 71 h 71"/>
                  <a:gd name="T12" fmla="*/ 84 w 105"/>
                  <a:gd name="T13" fmla="*/ 71 h 71"/>
                  <a:gd name="T14" fmla="*/ 86 w 105"/>
                  <a:gd name="T15" fmla="*/ 69 h 71"/>
                  <a:gd name="T16" fmla="*/ 86 w 105"/>
                  <a:gd name="T17" fmla="*/ 67 h 71"/>
                  <a:gd name="T18" fmla="*/ 102 w 105"/>
                  <a:gd name="T19" fmla="*/ 67 h 71"/>
                  <a:gd name="T20" fmla="*/ 104 w 105"/>
                  <a:gd name="T21" fmla="*/ 65 h 71"/>
                  <a:gd name="T22" fmla="*/ 102 w 105"/>
                  <a:gd name="T23" fmla="*/ 63 h 71"/>
                  <a:gd name="T24" fmla="*/ 99 w 105"/>
                  <a:gd name="T25" fmla="*/ 63 h 71"/>
                  <a:gd name="T26" fmla="*/ 99 w 105"/>
                  <a:gd name="T27" fmla="*/ 26 h 71"/>
                  <a:gd name="T28" fmla="*/ 99 w 105"/>
                  <a:gd name="T29" fmla="*/ 26 h 71"/>
                  <a:gd name="T30" fmla="*/ 105 w 105"/>
                  <a:gd name="T31" fmla="*/ 3 h 71"/>
                  <a:gd name="T32" fmla="*/ 105 w 105"/>
                  <a:gd name="T33" fmla="*/ 1 h 71"/>
                  <a:gd name="T34" fmla="*/ 103 w 105"/>
                  <a:gd name="T35" fmla="*/ 0 h 71"/>
                  <a:gd name="T36" fmla="*/ 94 w 105"/>
                  <a:gd name="T37" fmla="*/ 63 h 71"/>
                  <a:gd name="T38" fmla="*/ 88 w 105"/>
                  <a:gd name="T39" fmla="*/ 63 h 71"/>
                  <a:gd name="T40" fmla="*/ 94 w 105"/>
                  <a:gd name="T41" fmla="*/ 40 h 71"/>
                  <a:gd name="T42" fmla="*/ 94 w 105"/>
                  <a:gd name="T43" fmla="*/ 63 h 71"/>
                  <a:gd name="T44" fmla="*/ 82 w 105"/>
                  <a:gd name="T45" fmla="*/ 66 h 71"/>
                  <a:gd name="T46" fmla="*/ 5 w 105"/>
                  <a:gd name="T47" fmla="*/ 66 h 71"/>
                  <a:gd name="T48" fmla="*/ 24 w 105"/>
                  <a:gd name="T49" fmla="*/ 5 h 71"/>
                  <a:gd name="T50" fmla="*/ 100 w 105"/>
                  <a:gd name="T51" fmla="*/ 5 h 71"/>
                  <a:gd name="T52" fmla="*/ 82 w 105"/>
                  <a:gd name="T53" fmla="*/ 66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5" h="71">
                    <a:moveTo>
                      <a:pt x="103" y="0"/>
                    </a:moveTo>
                    <a:cubicBezTo>
                      <a:pt x="22" y="0"/>
                      <a:pt x="22" y="0"/>
                      <a:pt x="22" y="0"/>
                    </a:cubicBezTo>
                    <a:cubicBezTo>
                      <a:pt x="21" y="0"/>
                      <a:pt x="20" y="1"/>
                      <a:pt x="20" y="2"/>
                    </a:cubicBezTo>
                    <a:cubicBezTo>
                      <a:pt x="0" y="68"/>
                      <a:pt x="0" y="68"/>
                      <a:pt x="0" y="68"/>
                    </a:cubicBezTo>
                    <a:cubicBezTo>
                      <a:pt x="0" y="68"/>
                      <a:pt x="0" y="69"/>
                      <a:pt x="1" y="70"/>
                    </a:cubicBezTo>
                    <a:cubicBezTo>
                      <a:pt x="1" y="70"/>
                      <a:pt x="2" y="71"/>
                      <a:pt x="3" y="71"/>
                    </a:cubicBezTo>
                    <a:cubicBezTo>
                      <a:pt x="84" y="71"/>
                      <a:pt x="84" y="71"/>
                      <a:pt x="84" y="71"/>
                    </a:cubicBezTo>
                    <a:cubicBezTo>
                      <a:pt x="85" y="71"/>
                      <a:pt x="86" y="70"/>
                      <a:pt x="86" y="69"/>
                    </a:cubicBezTo>
                    <a:cubicBezTo>
                      <a:pt x="86" y="67"/>
                      <a:pt x="86" y="67"/>
                      <a:pt x="86" y="67"/>
                    </a:cubicBezTo>
                    <a:cubicBezTo>
                      <a:pt x="102" y="67"/>
                      <a:pt x="102" y="67"/>
                      <a:pt x="102" y="67"/>
                    </a:cubicBezTo>
                    <a:cubicBezTo>
                      <a:pt x="103" y="67"/>
                      <a:pt x="104" y="66"/>
                      <a:pt x="104" y="65"/>
                    </a:cubicBezTo>
                    <a:cubicBezTo>
                      <a:pt x="104" y="64"/>
                      <a:pt x="103" y="63"/>
                      <a:pt x="102" y="63"/>
                    </a:cubicBezTo>
                    <a:cubicBezTo>
                      <a:pt x="99" y="63"/>
                      <a:pt x="99" y="63"/>
                      <a:pt x="99" y="63"/>
                    </a:cubicBezTo>
                    <a:cubicBezTo>
                      <a:pt x="99" y="26"/>
                      <a:pt x="99" y="26"/>
                      <a:pt x="99" y="26"/>
                    </a:cubicBezTo>
                    <a:cubicBezTo>
                      <a:pt x="99" y="26"/>
                      <a:pt x="99" y="26"/>
                      <a:pt x="99" y="26"/>
                    </a:cubicBezTo>
                    <a:cubicBezTo>
                      <a:pt x="105" y="3"/>
                      <a:pt x="105" y="3"/>
                      <a:pt x="105" y="3"/>
                    </a:cubicBezTo>
                    <a:cubicBezTo>
                      <a:pt x="105" y="3"/>
                      <a:pt x="105" y="2"/>
                      <a:pt x="105" y="1"/>
                    </a:cubicBezTo>
                    <a:cubicBezTo>
                      <a:pt x="105" y="1"/>
                      <a:pt x="104" y="0"/>
                      <a:pt x="103" y="0"/>
                    </a:cubicBezTo>
                    <a:close/>
                    <a:moveTo>
                      <a:pt x="94" y="63"/>
                    </a:moveTo>
                    <a:cubicBezTo>
                      <a:pt x="88" y="63"/>
                      <a:pt x="88" y="63"/>
                      <a:pt x="88" y="63"/>
                    </a:cubicBezTo>
                    <a:cubicBezTo>
                      <a:pt x="94" y="40"/>
                      <a:pt x="94" y="40"/>
                      <a:pt x="94" y="40"/>
                    </a:cubicBezTo>
                    <a:lnTo>
                      <a:pt x="94" y="63"/>
                    </a:lnTo>
                    <a:close/>
                    <a:moveTo>
                      <a:pt x="82" y="66"/>
                    </a:moveTo>
                    <a:cubicBezTo>
                      <a:pt x="5" y="66"/>
                      <a:pt x="5" y="66"/>
                      <a:pt x="5" y="66"/>
                    </a:cubicBezTo>
                    <a:cubicBezTo>
                      <a:pt x="24" y="5"/>
                      <a:pt x="24" y="5"/>
                      <a:pt x="24" y="5"/>
                    </a:cubicBezTo>
                    <a:cubicBezTo>
                      <a:pt x="100" y="5"/>
                      <a:pt x="100" y="5"/>
                      <a:pt x="100" y="5"/>
                    </a:cubicBezTo>
                    <a:lnTo>
                      <a:pt x="82" y="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199" name="Freeform 15">
                <a:extLst>
                  <a:ext uri="{FF2B5EF4-FFF2-40B4-BE49-F238E27FC236}">
                    <a16:creationId xmlns:a16="http://schemas.microsoft.com/office/drawing/2014/main" id="{9E9F1F87-03F2-49E3-A22B-29CD508EAE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4" y="2254"/>
                <a:ext cx="16" cy="25"/>
              </a:xfrm>
              <a:custGeom>
                <a:avLst/>
                <a:gdLst>
                  <a:gd name="T0" fmla="*/ 9 w 16"/>
                  <a:gd name="T1" fmla="*/ 25 h 25"/>
                  <a:gd name="T2" fmla="*/ 16 w 16"/>
                  <a:gd name="T3" fmla="*/ 0 h 25"/>
                  <a:gd name="T4" fmla="*/ 7 w 16"/>
                  <a:gd name="T5" fmla="*/ 0 h 25"/>
                  <a:gd name="T6" fmla="*/ 0 w 16"/>
                  <a:gd name="T7" fmla="*/ 25 h 25"/>
                  <a:gd name="T8" fmla="*/ 9 w 16"/>
                  <a:gd name="T9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25">
                    <a:moveTo>
                      <a:pt x="9" y="25"/>
                    </a:moveTo>
                    <a:lnTo>
                      <a:pt x="16" y="0"/>
                    </a:lnTo>
                    <a:lnTo>
                      <a:pt x="7" y="0"/>
                    </a:lnTo>
                    <a:lnTo>
                      <a:pt x="0" y="25"/>
                    </a:lnTo>
                    <a:lnTo>
                      <a:pt x="9" y="2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200" name="Freeform 16">
                <a:extLst>
                  <a:ext uri="{FF2B5EF4-FFF2-40B4-BE49-F238E27FC236}">
                    <a16:creationId xmlns:a16="http://schemas.microsoft.com/office/drawing/2014/main" id="{DBB74EC8-CE06-4198-870C-408C68D91B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6" y="2286"/>
                <a:ext cx="18" cy="28"/>
              </a:xfrm>
              <a:custGeom>
                <a:avLst/>
                <a:gdLst>
                  <a:gd name="T0" fmla="*/ 8 w 18"/>
                  <a:gd name="T1" fmla="*/ 0 h 28"/>
                  <a:gd name="T2" fmla="*/ 0 w 18"/>
                  <a:gd name="T3" fmla="*/ 28 h 28"/>
                  <a:gd name="T4" fmla="*/ 10 w 18"/>
                  <a:gd name="T5" fmla="*/ 28 h 28"/>
                  <a:gd name="T6" fmla="*/ 18 w 18"/>
                  <a:gd name="T7" fmla="*/ 0 h 28"/>
                  <a:gd name="T8" fmla="*/ 8 w 18"/>
                  <a:gd name="T9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28">
                    <a:moveTo>
                      <a:pt x="8" y="0"/>
                    </a:moveTo>
                    <a:lnTo>
                      <a:pt x="0" y="28"/>
                    </a:lnTo>
                    <a:lnTo>
                      <a:pt x="10" y="28"/>
                    </a:lnTo>
                    <a:lnTo>
                      <a:pt x="18" y="0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201" name="Freeform 17">
                <a:extLst>
                  <a:ext uri="{FF2B5EF4-FFF2-40B4-BE49-F238E27FC236}">
                    <a16:creationId xmlns:a16="http://schemas.microsoft.com/office/drawing/2014/main" id="{EF630ECF-278D-4065-91A4-273074EA8F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7" y="2254"/>
                <a:ext cx="16" cy="25"/>
              </a:xfrm>
              <a:custGeom>
                <a:avLst/>
                <a:gdLst>
                  <a:gd name="T0" fmla="*/ 9 w 16"/>
                  <a:gd name="T1" fmla="*/ 25 h 25"/>
                  <a:gd name="T2" fmla="*/ 16 w 16"/>
                  <a:gd name="T3" fmla="*/ 0 h 25"/>
                  <a:gd name="T4" fmla="*/ 7 w 16"/>
                  <a:gd name="T5" fmla="*/ 0 h 25"/>
                  <a:gd name="T6" fmla="*/ 0 w 16"/>
                  <a:gd name="T7" fmla="*/ 25 h 25"/>
                  <a:gd name="T8" fmla="*/ 9 w 16"/>
                  <a:gd name="T9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25">
                    <a:moveTo>
                      <a:pt x="9" y="25"/>
                    </a:moveTo>
                    <a:lnTo>
                      <a:pt x="16" y="0"/>
                    </a:lnTo>
                    <a:lnTo>
                      <a:pt x="7" y="0"/>
                    </a:lnTo>
                    <a:lnTo>
                      <a:pt x="0" y="25"/>
                    </a:lnTo>
                    <a:lnTo>
                      <a:pt x="9" y="2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202" name="Freeform 18">
                <a:extLst>
                  <a:ext uri="{FF2B5EF4-FFF2-40B4-BE49-F238E27FC236}">
                    <a16:creationId xmlns:a16="http://schemas.microsoft.com/office/drawing/2014/main" id="{4306E26A-1C7C-47C6-9710-9087156282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5" y="2286"/>
                <a:ext cx="17" cy="28"/>
              </a:xfrm>
              <a:custGeom>
                <a:avLst/>
                <a:gdLst>
                  <a:gd name="T0" fmla="*/ 8 w 17"/>
                  <a:gd name="T1" fmla="*/ 0 h 28"/>
                  <a:gd name="T2" fmla="*/ 0 w 17"/>
                  <a:gd name="T3" fmla="*/ 28 h 28"/>
                  <a:gd name="T4" fmla="*/ 9 w 17"/>
                  <a:gd name="T5" fmla="*/ 28 h 28"/>
                  <a:gd name="T6" fmla="*/ 17 w 17"/>
                  <a:gd name="T7" fmla="*/ 0 h 28"/>
                  <a:gd name="T8" fmla="*/ 8 w 17"/>
                  <a:gd name="T9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" h="28">
                    <a:moveTo>
                      <a:pt x="8" y="0"/>
                    </a:moveTo>
                    <a:lnTo>
                      <a:pt x="0" y="28"/>
                    </a:lnTo>
                    <a:lnTo>
                      <a:pt x="9" y="28"/>
                    </a:lnTo>
                    <a:lnTo>
                      <a:pt x="17" y="0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203" name="Freeform 19">
                <a:extLst>
                  <a:ext uri="{FF2B5EF4-FFF2-40B4-BE49-F238E27FC236}">
                    <a16:creationId xmlns:a16="http://schemas.microsoft.com/office/drawing/2014/main" id="{A3404300-43F9-4A24-AA25-569C28098D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2" y="2286"/>
                <a:ext cx="19" cy="28"/>
              </a:xfrm>
              <a:custGeom>
                <a:avLst/>
                <a:gdLst>
                  <a:gd name="T0" fmla="*/ 8 w 19"/>
                  <a:gd name="T1" fmla="*/ 0 h 28"/>
                  <a:gd name="T2" fmla="*/ 0 w 19"/>
                  <a:gd name="T3" fmla="*/ 28 h 28"/>
                  <a:gd name="T4" fmla="*/ 9 w 19"/>
                  <a:gd name="T5" fmla="*/ 28 h 28"/>
                  <a:gd name="T6" fmla="*/ 19 w 19"/>
                  <a:gd name="T7" fmla="*/ 0 h 28"/>
                  <a:gd name="T8" fmla="*/ 8 w 19"/>
                  <a:gd name="T9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28">
                    <a:moveTo>
                      <a:pt x="8" y="0"/>
                    </a:moveTo>
                    <a:lnTo>
                      <a:pt x="0" y="28"/>
                    </a:lnTo>
                    <a:lnTo>
                      <a:pt x="9" y="28"/>
                    </a:lnTo>
                    <a:lnTo>
                      <a:pt x="19" y="0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204" name="Freeform 20">
                <a:extLst>
                  <a:ext uri="{FF2B5EF4-FFF2-40B4-BE49-F238E27FC236}">
                    <a16:creationId xmlns:a16="http://schemas.microsoft.com/office/drawing/2014/main" id="{982BEFB3-DA47-463E-8935-65D5CEEC0F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2" y="2254"/>
                <a:ext cx="17" cy="25"/>
              </a:xfrm>
              <a:custGeom>
                <a:avLst/>
                <a:gdLst>
                  <a:gd name="T0" fmla="*/ 10 w 17"/>
                  <a:gd name="T1" fmla="*/ 25 h 25"/>
                  <a:gd name="T2" fmla="*/ 17 w 17"/>
                  <a:gd name="T3" fmla="*/ 0 h 25"/>
                  <a:gd name="T4" fmla="*/ 7 w 17"/>
                  <a:gd name="T5" fmla="*/ 0 h 25"/>
                  <a:gd name="T6" fmla="*/ 0 w 17"/>
                  <a:gd name="T7" fmla="*/ 25 h 25"/>
                  <a:gd name="T8" fmla="*/ 10 w 17"/>
                  <a:gd name="T9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" h="25">
                    <a:moveTo>
                      <a:pt x="10" y="25"/>
                    </a:moveTo>
                    <a:lnTo>
                      <a:pt x="17" y="0"/>
                    </a:lnTo>
                    <a:lnTo>
                      <a:pt x="7" y="0"/>
                    </a:lnTo>
                    <a:lnTo>
                      <a:pt x="0" y="25"/>
                    </a:lnTo>
                    <a:lnTo>
                      <a:pt x="10" y="2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205" name="Freeform 21">
                <a:extLst>
                  <a:ext uri="{FF2B5EF4-FFF2-40B4-BE49-F238E27FC236}">
                    <a16:creationId xmlns:a16="http://schemas.microsoft.com/office/drawing/2014/main" id="{A0CC473E-517B-4572-B1A9-A194376681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0" y="2254"/>
                <a:ext cx="16" cy="25"/>
              </a:xfrm>
              <a:custGeom>
                <a:avLst/>
                <a:gdLst>
                  <a:gd name="T0" fmla="*/ 9 w 16"/>
                  <a:gd name="T1" fmla="*/ 25 h 25"/>
                  <a:gd name="T2" fmla="*/ 16 w 16"/>
                  <a:gd name="T3" fmla="*/ 0 h 25"/>
                  <a:gd name="T4" fmla="*/ 7 w 16"/>
                  <a:gd name="T5" fmla="*/ 0 h 25"/>
                  <a:gd name="T6" fmla="*/ 0 w 16"/>
                  <a:gd name="T7" fmla="*/ 25 h 25"/>
                  <a:gd name="T8" fmla="*/ 9 w 16"/>
                  <a:gd name="T9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25">
                    <a:moveTo>
                      <a:pt x="9" y="25"/>
                    </a:moveTo>
                    <a:lnTo>
                      <a:pt x="16" y="0"/>
                    </a:lnTo>
                    <a:lnTo>
                      <a:pt x="7" y="0"/>
                    </a:lnTo>
                    <a:lnTo>
                      <a:pt x="0" y="25"/>
                    </a:lnTo>
                    <a:lnTo>
                      <a:pt x="9" y="2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206" name="Freeform 22">
                <a:extLst>
                  <a:ext uri="{FF2B5EF4-FFF2-40B4-BE49-F238E27FC236}">
                    <a16:creationId xmlns:a16="http://schemas.microsoft.com/office/drawing/2014/main" id="{D01BF006-919B-4516-AD72-B54B59F817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0" y="2286"/>
                <a:ext cx="18" cy="28"/>
              </a:xfrm>
              <a:custGeom>
                <a:avLst/>
                <a:gdLst>
                  <a:gd name="T0" fmla="*/ 8 w 18"/>
                  <a:gd name="T1" fmla="*/ 0 h 28"/>
                  <a:gd name="T2" fmla="*/ 0 w 18"/>
                  <a:gd name="T3" fmla="*/ 28 h 28"/>
                  <a:gd name="T4" fmla="*/ 10 w 18"/>
                  <a:gd name="T5" fmla="*/ 28 h 28"/>
                  <a:gd name="T6" fmla="*/ 18 w 18"/>
                  <a:gd name="T7" fmla="*/ 0 h 28"/>
                  <a:gd name="T8" fmla="*/ 8 w 18"/>
                  <a:gd name="T9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28">
                    <a:moveTo>
                      <a:pt x="8" y="0"/>
                    </a:moveTo>
                    <a:lnTo>
                      <a:pt x="0" y="28"/>
                    </a:lnTo>
                    <a:lnTo>
                      <a:pt x="10" y="28"/>
                    </a:lnTo>
                    <a:lnTo>
                      <a:pt x="18" y="0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207" name="Freeform 23">
                <a:extLst>
                  <a:ext uri="{FF2B5EF4-FFF2-40B4-BE49-F238E27FC236}">
                    <a16:creationId xmlns:a16="http://schemas.microsoft.com/office/drawing/2014/main" id="{F160719F-D435-42A4-B7D5-B5902AB2D5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7" y="2286"/>
                <a:ext cx="19" cy="28"/>
              </a:xfrm>
              <a:custGeom>
                <a:avLst/>
                <a:gdLst>
                  <a:gd name="T0" fmla="*/ 9 w 19"/>
                  <a:gd name="T1" fmla="*/ 0 h 28"/>
                  <a:gd name="T2" fmla="*/ 0 w 19"/>
                  <a:gd name="T3" fmla="*/ 28 h 28"/>
                  <a:gd name="T4" fmla="*/ 10 w 19"/>
                  <a:gd name="T5" fmla="*/ 28 h 28"/>
                  <a:gd name="T6" fmla="*/ 19 w 19"/>
                  <a:gd name="T7" fmla="*/ 0 h 28"/>
                  <a:gd name="T8" fmla="*/ 9 w 19"/>
                  <a:gd name="T9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28">
                    <a:moveTo>
                      <a:pt x="9" y="0"/>
                    </a:moveTo>
                    <a:lnTo>
                      <a:pt x="0" y="28"/>
                    </a:lnTo>
                    <a:lnTo>
                      <a:pt x="10" y="28"/>
                    </a:lnTo>
                    <a:lnTo>
                      <a:pt x="19" y="0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208" name="Freeform 24">
                <a:extLst>
                  <a:ext uri="{FF2B5EF4-FFF2-40B4-BE49-F238E27FC236}">
                    <a16:creationId xmlns:a16="http://schemas.microsoft.com/office/drawing/2014/main" id="{340161A9-8804-4293-B137-2BC4FE4432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8" y="2254"/>
                <a:ext cx="16" cy="25"/>
              </a:xfrm>
              <a:custGeom>
                <a:avLst/>
                <a:gdLst>
                  <a:gd name="T0" fmla="*/ 16 w 16"/>
                  <a:gd name="T1" fmla="*/ 0 h 25"/>
                  <a:gd name="T2" fmla="*/ 7 w 16"/>
                  <a:gd name="T3" fmla="*/ 0 h 25"/>
                  <a:gd name="T4" fmla="*/ 0 w 16"/>
                  <a:gd name="T5" fmla="*/ 25 h 25"/>
                  <a:gd name="T6" fmla="*/ 9 w 16"/>
                  <a:gd name="T7" fmla="*/ 25 h 25"/>
                  <a:gd name="T8" fmla="*/ 16 w 16"/>
                  <a:gd name="T9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25">
                    <a:moveTo>
                      <a:pt x="16" y="0"/>
                    </a:moveTo>
                    <a:lnTo>
                      <a:pt x="7" y="0"/>
                    </a:lnTo>
                    <a:lnTo>
                      <a:pt x="0" y="25"/>
                    </a:lnTo>
                    <a:lnTo>
                      <a:pt x="9" y="25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209" name="Freeform 25">
                <a:extLst>
                  <a:ext uri="{FF2B5EF4-FFF2-40B4-BE49-F238E27FC236}">
                    <a16:creationId xmlns:a16="http://schemas.microsoft.com/office/drawing/2014/main" id="{DB637FD4-3F88-411C-BEBA-5C2BA7D890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8" y="2254"/>
                <a:ext cx="17" cy="25"/>
              </a:xfrm>
              <a:custGeom>
                <a:avLst/>
                <a:gdLst>
                  <a:gd name="T0" fmla="*/ 10 w 17"/>
                  <a:gd name="T1" fmla="*/ 25 h 25"/>
                  <a:gd name="T2" fmla="*/ 17 w 17"/>
                  <a:gd name="T3" fmla="*/ 0 h 25"/>
                  <a:gd name="T4" fmla="*/ 7 w 17"/>
                  <a:gd name="T5" fmla="*/ 0 h 25"/>
                  <a:gd name="T6" fmla="*/ 0 w 17"/>
                  <a:gd name="T7" fmla="*/ 25 h 25"/>
                  <a:gd name="T8" fmla="*/ 10 w 17"/>
                  <a:gd name="T9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" h="25">
                    <a:moveTo>
                      <a:pt x="10" y="25"/>
                    </a:moveTo>
                    <a:lnTo>
                      <a:pt x="17" y="0"/>
                    </a:lnTo>
                    <a:lnTo>
                      <a:pt x="7" y="0"/>
                    </a:lnTo>
                    <a:lnTo>
                      <a:pt x="0" y="25"/>
                    </a:lnTo>
                    <a:lnTo>
                      <a:pt x="10" y="2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210" name="Freeform 26">
                <a:extLst>
                  <a:ext uri="{FF2B5EF4-FFF2-40B4-BE49-F238E27FC236}">
                    <a16:creationId xmlns:a16="http://schemas.microsoft.com/office/drawing/2014/main" id="{5023B1D0-AD37-47AB-B704-AD7F41A968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9" y="2286"/>
                <a:ext cx="18" cy="28"/>
              </a:xfrm>
              <a:custGeom>
                <a:avLst/>
                <a:gdLst>
                  <a:gd name="T0" fmla="*/ 0 w 18"/>
                  <a:gd name="T1" fmla="*/ 28 h 28"/>
                  <a:gd name="T2" fmla="*/ 9 w 18"/>
                  <a:gd name="T3" fmla="*/ 28 h 28"/>
                  <a:gd name="T4" fmla="*/ 18 w 18"/>
                  <a:gd name="T5" fmla="*/ 0 h 28"/>
                  <a:gd name="T6" fmla="*/ 8 w 18"/>
                  <a:gd name="T7" fmla="*/ 0 h 28"/>
                  <a:gd name="T8" fmla="*/ 0 w 18"/>
                  <a:gd name="T9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28">
                    <a:moveTo>
                      <a:pt x="0" y="28"/>
                    </a:moveTo>
                    <a:lnTo>
                      <a:pt x="9" y="28"/>
                    </a:lnTo>
                    <a:lnTo>
                      <a:pt x="18" y="0"/>
                    </a:lnTo>
                    <a:lnTo>
                      <a:pt x="8" y="0"/>
                    </a:lnTo>
                    <a:lnTo>
                      <a:pt x="0" y="2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211" name="Freeform 27">
                <a:extLst>
                  <a:ext uri="{FF2B5EF4-FFF2-40B4-BE49-F238E27FC236}">
                    <a16:creationId xmlns:a16="http://schemas.microsoft.com/office/drawing/2014/main" id="{B30F9D92-4DE5-4EA5-AA61-108F5C0BEF9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200" y="2261"/>
                <a:ext cx="202" cy="224"/>
              </a:xfrm>
              <a:custGeom>
                <a:avLst/>
                <a:gdLst>
                  <a:gd name="T0" fmla="*/ 65 w 174"/>
                  <a:gd name="T1" fmla="*/ 13 h 192"/>
                  <a:gd name="T2" fmla="*/ 13 w 174"/>
                  <a:gd name="T3" fmla="*/ 111 h 192"/>
                  <a:gd name="T4" fmla="*/ 51 w 174"/>
                  <a:gd name="T5" fmla="*/ 158 h 192"/>
                  <a:gd name="T6" fmla="*/ 67 w 174"/>
                  <a:gd name="T7" fmla="*/ 164 h 192"/>
                  <a:gd name="T8" fmla="*/ 67 w 174"/>
                  <a:gd name="T9" fmla="*/ 165 h 192"/>
                  <a:gd name="T10" fmla="*/ 73 w 174"/>
                  <a:gd name="T11" fmla="*/ 177 h 192"/>
                  <a:gd name="T12" fmla="*/ 80 w 174"/>
                  <a:gd name="T13" fmla="*/ 192 h 192"/>
                  <a:gd name="T14" fmla="*/ 82 w 174"/>
                  <a:gd name="T15" fmla="*/ 192 h 192"/>
                  <a:gd name="T16" fmla="*/ 91 w 174"/>
                  <a:gd name="T17" fmla="*/ 178 h 192"/>
                  <a:gd name="T18" fmla="*/ 99 w 174"/>
                  <a:gd name="T19" fmla="*/ 167 h 192"/>
                  <a:gd name="T20" fmla="*/ 99 w 174"/>
                  <a:gd name="T21" fmla="*/ 166 h 192"/>
                  <a:gd name="T22" fmla="*/ 111 w 174"/>
                  <a:gd name="T23" fmla="*/ 164 h 192"/>
                  <a:gd name="T24" fmla="*/ 133 w 174"/>
                  <a:gd name="T25" fmla="*/ 153 h 192"/>
                  <a:gd name="T26" fmla="*/ 164 w 174"/>
                  <a:gd name="T27" fmla="*/ 65 h 192"/>
                  <a:gd name="T28" fmla="*/ 65 w 174"/>
                  <a:gd name="T29" fmla="*/ 13 h 192"/>
                  <a:gd name="T30" fmla="*/ 157 w 174"/>
                  <a:gd name="T31" fmla="*/ 67 h 192"/>
                  <a:gd name="T32" fmla="*/ 109 w 174"/>
                  <a:gd name="T33" fmla="*/ 157 h 192"/>
                  <a:gd name="T34" fmla="*/ 55 w 174"/>
                  <a:gd name="T35" fmla="*/ 152 h 192"/>
                  <a:gd name="T36" fmla="*/ 19 w 174"/>
                  <a:gd name="T37" fmla="*/ 109 h 192"/>
                  <a:gd name="T38" fmla="*/ 47 w 174"/>
                  <a:gd name="T39" fmla="*/ 29 h 192"/>
                  <a:gd name="T40" fmla="*/ 67 w 174"/>
                  <a:gd name="T41" fmla="*/ 19 h 192"/>
                  <a:gd name="T42" fmla="*/ 157 w 174"/>
                  <a:gd name="T43" fmla="*/ 67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74" h="192">
                    <a:moveTo>
                      <a:pt x="65" y="13"/>
                    </a:moveTo>
                    <a:cubicBezTo>
                      <a:pt x="24" y="26"/>
                      <a:pt x="0" y="70"/>
                      <a:pt x="13" y="111"/>
                    </a:cubicBezTo>
                    <a:cubicBezTo>
                      <a:pt x="19" y="132"/>
                      <a:pt x="33" y="148"/>
                      <a:pt x="51" y="158"/>
                    </a:cubicBezTo>
                    <a:cubicBezTo>
                      <a:pt x="56" y="161"/>
                      <a:pt x="62" y="163"/>
                      <a:pt x="67" y="164"/>
                    </a:cubicBezTo>
                    <a:cubicBezTo>
                      <a:pt x="67" y="164"/>
                      <a:pt x="67" y="164"/>
                      <a:pt x="67" y="165"/>
                    </a:cubicBezTo>
                    <a:cubicBezTo>
                      <a:pt x="73" y="177"/>
                      <a:pt x="73" y="177"/>
                      <a:pt x="73" y="177"/>
                    </a:cubicBezTo>
                    <a:cubicBezTo>
                      <a:pt x="80" y="192"/>
                      <a:pt x="80" y="192"/>
                      <a:pt x="80" y="192"/>
                    </a:cubicBezTo>
                    <a:cubicBezTo>
                      <a:pt x="81" y="192"/>
                      <a:pt x="81" y="192"/>
                      <a:pt x="82" y="192"/>
                    </a:cubicBezTo>
                    <a:cubicBezTo>
                      <a:pt x="91" y="178"/>
                      <a:pt x="91" y="178"/>
                      <a:pt x="91" y="178"/>
                    </a:cubicBezTo>
                    <a:cubicBezTo>
                      <a:pt x="99" y="167"/>
                      <a:pt x="99" y="167"/>
                      <a:pt x="99" y="167"/>
                    </a:cubicBezTo>
                    <a:cubicBezTo>
                      <a:pt x="99" y="167"/>
                      <a:pt x="99" y="167"/>
                      <a:pt x="99" y="166"/>
                    </a:cubicBezTo>
                    <a:cubicBezTo>
                      <a:pt x="103" y="166"/>
                      <a:pt x="107" y="165"/>
                      <a:pt x="111" y="164"/>
                    </a:cubicBezTo>
                    <a:cubicBezTo>
                      <a:pt x="119" y="161"/>
                      <a:pt x="127" y="158"/>
                      <a:pt x="133" y="153"/>
                    </a:cubicBezTo>
                    <a:cubicBezTo>
                      <a:pt x="161" y="134"/>
                      <a:pt x="174" y="99"/>
                      <a:pt x="164" y="65"/>
                    </a:cubicBezTo>
                    <a:cubicBezTo>
                      <a:pt x="151" y="24"/>
                      <a:pt x="107" y="0"/>
                      <a:pt x="65" y="13"/>
                    </a:cubicBezTo>
                    <a:close/>
                    <a:moveTo>
                      <a:pt x="157" y="67"/>
                    </a:moveTo>
                    <a:cubicBezTo>
                      <a:pt x="169" y="105"/>
                      <a:pt x="148" y="146"/>
                      <a:pt x="109" y="157"/>
                    </a:cubicBezTo>
                    <a:cubicBezTo>
                      <a:pt x="91" y="163"/>
                      <a:pt x="72" y="161"/>
                      <a:pt x="55" y="152"/>
                    </a:cubicBezTo>
                    <a:cubicBezTo>
                      <a:pt x="37" y="143"/>
                      <a:pt x="25" y="128"/>
                      <a:pt x="19" y="109"/>
                    </a:cubicBezTo>
                    <a:cubicBezTo>
                      <a:pt x="10" y="79"/>
                      <a:pt x="22" y="46"/>
                      <a:pt x="47" y="29"/>
                    </a:cubicBezTo>
                    <a:cubicBezTo>
                      <a:pt x="53" y="25"/>
                      <a:pt x="60" y="22"/>
                      <a:pt x="67" y="19"/>
                    </a:cubicBezTo>
                    <a:cubicBezTo>
                      <a:pt x="105" y="8"/>
                      <a:pt x="146" y="29"/>
                      <a:pt x="157" y="6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212" name="Freeform 28">
                <a:extLst>
                  <a:ext uri="{FF2B5EF4-FFF2-40B4-BE49-F238E27FC236}">
                    <a16:creationId xmlns:a16="http://schemas.microsoft.com/office/drawing/2014/main" id="{B5B14F23-E680-41D1-92FB-847A95B9331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238" y="2319"/>
                <a:ext cx="123" cy="82"/>
              </a:xfrm>
              <a:custGeom>
                <a:avLst/>
                <a:gdLst>
                  <a:gd name="T0" fmla="*/ 103 w 105"/>
                  <a:gd name="T1" fmla="*/ 0 h 70"/>
                  <a:gd name="T2" fmla="*/ 21 w 105"/>
                  <a:gd name="T3" fmla="*/ 0 h 70"/>
                  <a:gd name="T4" fmla="*/ 19 w 105"/>
                  <a:gd name="T5" fmla="*/ 2 h 70"/>
                  <a:gd name="T6" fmla="*/ 0 w 105"/>
                  <a:gd name="T7" fmla="*/ 68 h 70"/>
                  <a:gd name="T8" fmla="*/ 0 w 105"/>
                  <a:gd name="T9" fmla="*/ 69 h 70"/>
                  <a:gd name="T10" fmla="*/ 2 w 105"/>
                  <a:gd name="T11" fmla="*/ 70 h 70"/>
                  <a:gd name="T12" fmla="*/ 83 w 105"/>
                  <a:gd name="T13" fmla="*/ 70 h 70"/>
                  <a:gd name="T14" fmla="*/ 85 w 105"/>
                  <a:gd name="T15" fmla="*/ 69 h 70"/>
                  <a:gd name="T16" fmla="*/ 86 w 105"/>
                  <a:gd name="T17" fmla="*/ 67 h 70"/>
                  <a:gd name="T18" fmla="*/ 102 w 105"/>
                  <a:gd name="T19" fmla="*/ 67 h 70"/>
                  <a:gd name="T20" fmla="*/ 104 w 105"/>
                  <a:gd name="T21" fmla="*/ 65 h 70"/>
                  <a:gd name="T22" fmla="*/ 102 w 105"/>
                  <a:gd name="T23" fmla="*/ 62 h 70"/>
                  <a:gd name="T24" fmla="*/ 98 w 105"/>
                  <a:gd name="T25" fmla="*/ 62 h 70"/>
                  <a:gd name="T26" fmla="*/ 98 w 105"/>
                  <a:gd name="T27" fmla="*/ 26 h 70"/>
                  <a:gd name="T28" fmla="*/ 98 w 105"/>
                  <a:gd name="T29" fmla="*/ 26 h 70"/>
                  <a:gd name="T30" fmla="*/ 105 w 105"/>
                  <a:gd name="T31" fmla="*/ 3 h 70"/>
                  <a:gd name="T32" fmla="*/ 104 w 105"/>
                  <a:gd name="T33" fmla="*/ 1 h 70"/>
                  <a:gd name="T34" fmla="*/ 103 w 105"/>
                  <a:gd name="T35" fmla="*/ 0 h 70"/>
                  <a:gd name="T36" fmla="*/ 94 w 105"/>
                  <a:gd name="T37" fmla="*/ 62 h 70"/>
                  <a:gd name="T38" fmla="*/ 87 w 105"/>
                  <a:gd name="T39" fmla="*/ 62 h 70"/>
                  <a:gd name="T40" fmla="*/ 94 w 105"/>
                  <a:gd name="T41" fmla="*/ 40 h 70"/>
                  <a:gd name="T42" fmla="*/ 94 w 105"/>
                  <a:gd name="T43" fmla="*/ 62 h 70"/>
                  <a:gd name="T44" fmla="*/ 82 w 105"/>
                  <a:gd name="T45" fmla="*/ 66 h 70"/>
                  <a:gd name="T46" fmla="*/ 5 w 105"/>
                  <a:gd name="T47" fmla="*/ 66 h 70"/>
                  <a:gd name="T48" fmla="*/ 23 w 105"/>
                  <a:gd name="T49" fmla="*/ 4 h 70"/>
                  <a:gd name="T50" fmla="*/ 100 w 105"/>
                  <a:gd name="T51" fmla="*/ 4 h 70"/>
                  <a:gd name="T52" fmla="*/ 82 w 105"/>
                  <a:gd name="T53" fmla="*/ 66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5" h="70">
                    <a:moveTo>
                      <a:pt x="103" y="0"/>
                    </a:moveTo>
                    <a:cubicBezTo>
                      <a:pt x="21" y="0"/>
                      <a:pt x="21" y="0"/>
                      <a:pt x="21" y="0"/>
                    </a:cubicBezTo>
                    <a:cubicBezTo>
                      <a:pt x="20" y="0"/>
                      <a:pt x="19" y="1"/>
                      <a:pt x="19" y="2"/>
                    </a:cubicBezTo>
                    <a:cubicBezTo>
                      <a:pt x="0" y="68"/>
                      <a:pt x="0" y="68"/>
                      <a:pt x="0" y="68"/>
                    </a:cubicBezTo>
                    <a:cubicBezTo>
                      <a:pt x="0" y="68"/>
                      <a:pt x="0" y="69"/>
                      <a:pt x="0" y="69"/>
                    </a:cubicBezTo>
                    <a:cubicBezTo>
                      <a:pt x="1" y="70"/>
                      <a:pt x="1" y="70"/>
                      <a:pt x="2" y="70"/>
                    </a:cubicBezTo>
                    <a:cubicBezTo>
                      <a:pt x="83" y="70"/>
                      <a:pt x="83" y="70"/>
                      <a:pt x="83" y="70"/>
                    </a:cubicBezTo>
                    <a:cubicBezTo>
                      <a:pt x="84" y="70"/>
                      <a:pt x="85" y="70"/>
                      <a:pt x="85" y="69"/>
                    </a:cubicBezTo>
                    <a:cubicBezTo>
                      <a:pt x="86" y="67"/>
                      <a:pt x="86" y="67"/>
                      <a:pt x="86" y="67"/>
                    </a:cubicBezTo>
                    <a:cubicBezTo>
                      <a:pt x="102" y="67"/>
                      <a:pt x="102" y="67"/>
                      <a:pt x="102" y="67"/>
                    </a:cubicBezTo>
                    <a:cubicBezTo>
                      <a:pt x="103" y="67"/>
                      <a:pt x="104" y="66"/>
                      <a:pt x="104" y="65"/>
                    </a:cubicBezTo>
                    <a:cubicBezTo>
                      <a:pt x="104" y="63"/>
                      <a:pt x="103" y="62"/>
                      <a:pt x="102" y="62"/>
                    </a:cubicBezTo>
                    <a:cubicBezTo>
                      <a:pt x="98" y="62"/>
                      <a:pt x="98" y="62"/>
                      <a:pt x="98" y="62"/>
                    </a:cubicBezTo>
                    <a:cubicBezTo>
                      <a:pt x="98" y="26"/>
                      <a:pt x="98" y="26"/>
                      <a:pt x="98" y="26"/>
                    </a:cubicBezTo>
                    <a:cubicBezTo>
                      <a:pt x="98" y="26"/>
                      <a:pt x="98" y="26"/>
                      <a:pt x="98" y="26"/>
                    </a:cubicBezTo>
                    <a:cubicBezTo>
                      <a:pt x="105" y="3"/>
                      <a:pt x="105" y="3"/>
                      <a:pt x="105" y="3"/>
                    </a:cubicBezTo>
                    <a:cubicBezTo>
                      <a:pt x="105" y="2"/>
                      <a:pt x="105" y="2"/>
                      <a:pt x="104" y="1"/>
                    </a:cubicBezTo>
                    <a:cubicBezTo>
                      <a:pt x="104" y="0"/>
                      <a:pt x="103" y="0"/>
                      <a:pt x="103" y="0"/>
                    </a:cubicBezTo>
                    <a:close/>
                    <a:moveTo>
                      <a:pt x="94" y="62"/>
                    </a:moveTo>
                    <a:cubicBezTo>
                      <a:pt x="87" y="62"/>
                      <a:pt x="87" y="62"/>
                      <a:pt x="87" y="62"/>
                    </a:cubicBezTo>
                    <a:cubicBezTo>
                      <a:pt x="94" y="40"/>
                      <a:pt x="94" y="40"/>
                      <a:pt x="94" y="40"/>
                    </a:cubicBezTo>
                    <a:lnTo>
                      <a:pt x="94" y="62"/>
                    </a:lnTo>
                    <a:close/>
                    <a:moveTo>
                      <a:pt x="82" y="66"/>
                    </a:moveTo>
                    <a:cubicBezTo>
                      <a:pt x="5" y="66"/>
                      <a:pt x="5" y="66"/>
                      <a:pt x="5" y="66"/>
                    </a:cubicBezTo>
                    <a:cubicBezTo>
                      <a:pt x="23" y="4"/>
                      <a:pt x="23" y="4"/>
                      <a:pt x="23" y="4"/>
                    </a:cubicBezTo>
                    <a:cubicBezTo>
                      <a:pt x="100" y="4"/>
                      <a:pt x="100" y="4"/>
                      <a:pt x="100" y="4"/>
                    </a:cubicBezTo>
                    <a:lnTo>
                      <a:pt x="82" y="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213" name="Freeform 29">
                <a:extLst>
                  <a:ext uri="{FF2B5EF4-FFF2-40B4-BE49-F238E27FC236}">
                    <a16:creationId xmlns:a16="http://schemas.microsoft.com/office/drawing/2014/main" id="{3D8F017C-D9B9-4AF5-ABDC-35576F3C53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1" y="2331"/>
                <a:ext cx="18" cy="24"/>
              </a:xfrm>
              <a:custGeom>
                <a:avLst/>
                <a:gdLst>
                  <a:gd name="T0" fmla="*/ 11 w 18"/>
                  <a:gd name="T1" fmla="*/ 24 h 24"/>
                  <a:gd name="T2" fmla="*/ 18 w 18"/>
                  <a:gd name="T3" fmla="*/ 0 h 24"/>
                  <a:gd name="T4" fmla="*/ 8 w 18"/>
                  <a:gd name="T5" fmla="*/ 0 h 24"/>
                  <a:gd name="T6" fmla="*/ 0 w 18"/>
                  <a:gd name="T7" fmla="*/ 24 h 24"/>
                  <a:gd name="T8" fmla="*/ 11 w 18"/>
                  <a:gd name="T9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24">
                    <a:moveTo>
                      <a:pt x="11" y="24"/>
                    </a:moveTo>
                    <a:lnTo>
                      <a:pt x="18" y="0"/>
                    </a:lnTo>
                    <a:lnTo>
                      <a:pt x="8" y="0"/>
                    </a:lnTo>
                    <a:lnTo>
                      <a:pt x="0" y="24"/>
                    </a:lnTo>
                    <a:lnTo>
                      <a:pt x="11" y="2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214" name="Freeform 30">
                <a:extLst>
                  <a:ext uri="{FF2B5EF4-FFF2-40B4-BE49-F238E27FC236}">
                    <a16:creationId xmlns:a16="http://schemas.microsoft.com/office/drawing/2014/main" id="{462A6DDD-281A-44A0-92CB-9C454EC275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3" y="2362"/>
                <a:ext cx="19" cy="27"/>
              </a:xfrm>
              <a:custGeom>
                <a:avLst/>
                <a:gdLst>
                  <a:gd name="T0" fmla="*/ 10 w 19"/>
                  <a:gd name="T1" fmla="*/ 0 h 27"/>
                  <a:gd name="T2" fmla="*/ 0 w 19"/>
                  <a:gd name="T3" fmla="*/ 27 h 27"/>
                  <a:gd name="T4" fmla="*/ 11 w 19"/>
                  <a:gd name="T5" fmla="*/ 27 h 27"/>
                  <a:gd name="T6" fmla="*/ 19 w 19"/>
                  <a:gd name="T7" fmla="*/ 0 h 27"/>
                  <a:gd name="T8" fmla="*/ 10 w 19"/>
                  <a:gd name="T9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27">
                    <a:moveTo>
                      <a:pt x="10" y="0"/>
                    </a:moveTo>
                    <a:lnTo>
                      <a:pt x="0" y="27"/>
                    </a:lnTo>
                    <a:lnTo>
                      <a:pt x="11" y="27"/>
                    </a:lnTo>
                    <a:lnTo>
                      <a:pt x="19" y="0"/>
                    </a:lnTo>
                    <a:lnTo>
                      <a:pt x="1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215" name="Freeform 31">
                <a:extLst>
                  <a:ext uri="{FF2B5EF4-FFF2-40B4-BE49-F238E27FC236}">
                    <a16:creationId xmlns:a16="http://schemas.microsoft.com/office/drawing/2014/main" id="{6EF7E906-1DBA-462E-B9F4-02DA9DDB7D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4" y="2331"/>
                <a:ext cx="16" cy="24"/>
              </a:xfrm>
              <a:custGeom>
                <a:avLst/>
                <a:gdLst>
                  <a:gd name="T0" fmla="*/ 9 w 16"/>
                  <a:gd name="T1" fmla="*/ 24 h 24"/>
                  <a:gd name="T2" fmla="*/ 16 w 16"/>
                  <a:gd name="T3" fmla="*/ 0 h 24"/>
                  <a:gd name="T4" fmla="*/ 7 w 16"/>
                  <a:gd name="T5" fmla="*/ 0 h 24"/>
                  <a:gd name="T6" fmla="*/ 0 w 16"/>
                  <a:gd name="T7" fmla="*/ 24 h 24"/>
                  <a:gd name="T8" fmla="*/ 9 w 16"/>
                  <a:gd name="T9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24">
                    <a:moveTo>
                      <a:pt x="9" y="24"/>
                    </a:moveTo>
                    <a:lnTo>
                      <a:pt x="16" y="0"/>
                    </a:lnTo>
                    <a:lnTo>
                      <a:pt x="7" y="0"/>
                    </a:lnTo>
                    <a:lnTo>
                      <a:pt x="0" y="24"/>
                    </a:lnTo>
                    <a:lnTo>
                      <a:pt x="9" y="2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216" name="Freeform 32">
                <a:extLst>
                  <a:ext uri="{FF2B5EF4-FFF2-40B4-BE49-F238E27FC236}">
                    <a16:creationId xmlns:a16="http://schemas.microsoft.com/office/drawing/2014/main" id="{891F6305-3D56-423E-BBFC-F9794E8D00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2" y="2362"/>
                <a:ext cx="17" cy="27"/>
              </a:xfrm>
              <a:custGeom>
                <a:avLst/>
                <a:gdLst>
                  <a:gd name="T0" fmla="*/ 8 w 17"/>
                  <a:gd name="T1" fmla="*/ 0 h 27"/>
                  <a:gd name="T2" fmla="*/ 0 w 17"/>
                  <a:gd name="T3" fmla="*/ 27 h 27"/>
                  <a:gd name="T4" fmla="*/ 9 w 17"/>
                  <a:gd name="T5" fmla="*/ 27 h 27"/>
                  <a:gd name="T6" fmla="*/ 17 w 17"/>
                  <a:gd name="T7" fmla="*/ 0 h 27"/>
                  <a:gd name="T8" fmla="*/ 8 w 17"/>
                  <a:gd name="T9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" h="27">
                    <a:moveTo>
                      <a:pt x="8" y="0"/>
                    </a:moveTo>
                    <a:lnTo>
                      <a:pt x="0" y="27"/>
                    </a:lnTo>
                    <a:lnTo>
                      <a:pt x="9" y="27"/>
                    </a:lnTo>
                    <a:lnTo>
                      <a:pt x="17" y="0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217" name="Freeform 33">
                <a:extLst>
                  <a:ext uri="{FF2B5EF4-FFF2-40B4-BE49-F238E27FC236}">
                    <a16:creationId xmlns:a16="http://schemas.microsoft.com/office/drawing/2014/main" id="{C66F5E9D-5407-4987-855B-609C5386C1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80" y="2362"/>
                <a:ext cx="18" cy="27"/>
              </a:xfrm>
              <a:custGeom>
                <a:avLst/>
                <a:gdLst>
                  <a:gd name="T0" fmla="*/ 8 w 18"/>
                  <a:gd name="T1" fmla="*/ 0 h 27"/>
                  <a:gd name="T2" fmla="*/ 0 w 18"/>
                  <a:gd name="T3" fmla="*/ 27 h 27"/>
                  <a:gd name="T4" fmla="*/ 9 w 18"/>
                  <a:gd name="T5" fmla="*/ 27 h 27"/>
                  <a:gd name="T6" fmla="*/ 18 w 18"/>
                  <a:gd name="T7" fmla="*/ 0 h 27"/>
                  <a:gd name="T8" fmla="*/ 8 w 18"/>
                  <a:gd name="T9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27">
                    <a:moveTo>
                      <a:pt x="8" y="0"/>
                    </a:moveTo>
                    <a:lnTo>
                      <a:pt x="0" y="27"/>
                    </a:lnTo>
                    <a:lnTo>
                      <a:pt x="9" y="27"/>
                    </a:lnTo>
                    <a:lnTo>
                      <a:pt x="18" y="0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218" name="Freeform 34">
                <a:extLst>
                  <a:ext uri="{FF2B5EF4-FFF2-40B4-BE49-F238E27FC236}">
                    <a16:creationId xmlns:a16="http://schemas.microsoft.com/office/drawing/2014/main" id="{62B06DE0-DB8D-42F1-94DA-F463EB3AB5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89" y="2331"/>
                <a:ext cx="17" cy="24"/>
              </a:xfrm>
              <a:custGeom>
                <a:avLst/>
                <a:gdLst>
                  <a:gd name="T0" fmla="*/ 10 w 17"/>
                  <a:gd name="T1" fmla="*/ 24 h 24"/>
                  <a:gd name="T2" fmla="*/ 17 w 17"/>
                  <a:gd name="T3" fmla="*/ 0 h 24"/>
                  <a:gd name="T4" fmla="*/ 7 w 17"/>
                  <a:gd name="T5" fmla="*/ 0 h 24"/>
                  <a:gd name="T6" fmla="*/ 0 w 17"/>
                  <a:gd name="T7" fmla="*/ 24 h 24"/>
                  <a:gd name="T8" fmla="*/ 10 w 17"/>
                  <a:gd name="T9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" h="24">
                    <a:moveTo>
                      <a:pt x="10" y="24"/>
                    </a:moveTo>
                    <a:lnTo>
                      <a:pt x="17" y="0"/>
                    </a:lnTo>
                    <a:lnTo>
                      <a:pt x="7" y="0"/>
                    </a:lnTo>
                    <a:lnTo>
                      <a:pt x="0" y="24"/>
                    </a:lnTo>
                    <a:lnTo>
                      <a:pt x="10" y="2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219" name="Freeform 35">
                <a:extLst>
                  <a:ext uri="{FF2B5EF4-FFF2-40B4-BE49-F238E27FC236}">
                    <a16:creationId xmlns:a16="http://schemas.microsoft.com/office/drawing/2014/main" id="{44C501A0-16DD-442A-9E8D-6E0325EC8C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7" y="2331"/>
                <a:ext cx="17" cy="24"/>
              </a:xfrm>
              <a:custGeom>
                <a:avLst/>
                <a:gdLst>
                  <a:gd name="T0" fmla="*/ 10 w 17"/>
                  <a:gd name="T1" fmla="*/ 24 h 24"/>
                  <a:gd name="T2" fmla="*/ 17 w 17"/>
                  <a:gd name="T3" fmla="*/ 0 h 24"/>
                  <a:gd name="T4" fmla="*/ 8 w 17"/>
                  <a:gd name="T5" fmla="*/ 0 h 24"/>
                  <a:gd name="T6" fmla="*/ 0 w 17"/>
                  <a:gd name="T7" fmla="*/ 24 h 24"/>
                  <a:gd name="T8" fmla="*/ 10 w 17"/>
                  <a:gd name="T9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" h="24">
                    <a:moveTo>
                      <a:pt x="10" y="24"/>
                    </a:moveTo>
                    <a:lnTo>
                      <a:pt x="17" y="0"/>
                    </a:lnTo>
                    <a:lnTo>
                      <a:pt x="8" y="0"/>
                    </a:lnTo>
                    <a:lnTo>
                      <a:pt x="0" y="24"/>
                    </a:lnTo>
                    <a:lnTo>
                      <a:pt x="10" y="2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220" name="Freeform 36">
                <a:extLst>
                  <a:ext uri="{FF2B5EF4-FFF2-40B4-BE49-F238E27FC236}">
                    <a16:creationId xmlns:a16="http://schemas.microsoft.com/office/drawing/2014/main" id="{6CE20918-FD65-4A77-A800-2910BD44C2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7" y="2362"/>
                <a:ext cx="18" cy="27"/>
              </a:xfrm>
              <a:custGeom>
                <a:avLst/>
                <a:gdLst>
                  <a:gd name="T0" fmla="*/ 9 w 18"/>
                  <a:gd name="T1" fmla="*/ 0 h 27"/>
                  <a:gd name="T2" fmla="*/ 0 w 18"/>
                  <a:gd name="T3" fmla="*/ 27 h 27"/>
                  <a:gd name="T4" fmla="*/ 10 w 18"/>
                  <a:gd name="T5" fmla="*/ 27 h 27"/>
                  <a:gd name="T6" fmla="*/ 18 w 18"/>
                  <a:gd name="T7" fmla="*/ 0 h 27"/>
                  <a:gd name="T8" fmla="*/ 9 w 18"/>
                  <a:gd name="T9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27">
                    <a:moveTo>
                      <a:pt x="9" y="0"/>
                    </a:moveTo>
                    <a:lnTo>
                      <a:pt x="0" y="27"/>
                    </a:lnTo>
                    <a:lnTo>
                      <a:pt x="10" y="27"/>
                    </a:lnTo>
                    <a:lnTo>
                      <a:pt x="18" y="0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221" name="Freeform 37">
                <a:extLst>
                  <a:ext uri="{FF2B5EF4-FFF2-40B4-BE49-F238E27FC236}">
                    <a16:creationId xmlns:a16="http://schemas.microsoft.com/office/drawing/2014/main" id="{14A01C9E-6B75-4DD6-A331-3D89EADA10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6" y="2362"/>
                <a:ext cx="17" cy="27"/>
              </a:xfrm>
              <a:custGeom>
                <a:avLst/>
                <a:gdLst>
                  <a:gd name="T0" fmla="*/ 8 w 17"/>
                  <a:gd name="T1" fmla="*/ 0 h 27"/>
                  <a:gd name="T2" fmla="*/ 0 w 17"/>
                  <a:gd name="T3" fmla="*/ 27 h 27"/>
                  <a:gd name="T4" fmla="*/ 9 w 17"/>
                  <a:gd name="T5" fmla="*/ 27 h 27"/>
                  <a:gd name="T6" fmla="*/ 17 w 17"/>
                  <a:gd name="T7" fmla="*/ 0 h 27"/>
                  <a:gd name="T8" fmla="*/ 8 w 17"/>
                  <a:gd name="T9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" h="27">
                    <a:moveTo>
                      <a:pt x="8" y="0"/>
                    </a:moveTo>
                    <a:lnTo>
                      <a:pt x="0" y="27"/>
                    </a:lnTo>
                    <a:lnTo>
                      <a:pt x="9" y="27"/>
                    </a:lnTo>
                    <a:lnTo>
                      <a:pt x="17" y="0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222" name="Freeform 38">
                <a:extLst>
                  <a:ext uri="{FF2B5EF4-FFF2-40B4-BE49-F238E27FC236}">
                    <a16:creationId xmlns:a16="http://schemas.microsoft.com/office/drawing/2014/main" id="{A72E58D9-243B-408C-AA6C-6DB38B2BFC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5" y="2331"/>
                <a:ext cx="16" cy="24"/>
              </a:xfrm>
              <a:custGeom>
                <a:avLst/>
                <a:gdLst>
                  <a:gd name="T0" fmla="*/ 16 w 16"/>
                  <a:gd name="T1" fmla="*/ 0 h 24"/>
                  <a:gd name="T2" fmla="*/ 7 w 16"/>
                  <a:gd name="T3" fmla="*/ 0 h 24"/>
                  <a:gd name="T4" fmla="*/ 0 w 16"/>
                  <a:gd name="T5" fmla="*/ 24 h 24"/>
                  <a:gd name="T6" fmla="*/ 9 w 16"/>
                  <a:gd name="T7" fmla="*/ 24 h 24"/>
                  <a:gd name="T8" fmla="*/ 16 w 16"/>
                  <a:gd name="T9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24">
                    <a:moveTo>
                      <a:pt x="16" y="0"/>
                    </a:moveTo>
                    <a:lnTo>
                      <a:pt x="7" y="0"/>
                    </a:lnTo>
                    <a:lnTo>
                      <a:pt x="0" y="24"/>
                    </a:lnTo>
                    <a:lnTo>
                      <a:pt x="9" y="24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223" name="Freeform 39">
                <a:extLst>
                  <a:ext uri="{FF2B5EF4-FFF2-40B4-BE49-F238E27FC236}">
                    <a16:creationId xmlns:a16="http://schemas.microsoft.com/office/drawing/2014/main" id="{F0BF545B-1ECB-477A-82C4-80AD7AC629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6" y="2331"/>
                <a:ext cx="17" cy="24"/>
              </a:xfrm>
              <a:custGeom>
                <a:avLst/>
                <a:gdLst>
                  <a:gd name="T0" fmla="*/ 9 w 17"/>
                  <a:gd name="T1" fmla="*/ 24 h 24"/>
                  <a:gd name="T2" fmla="*/ 17 w 17"/>
                  <a:gd name="T3" fmla="*/ 0 h 24"/>
                  <a:gd name="T4" fmla="*/ 7 w 17"/>
                  <a:gd name="T5" fmla="*/ 0 h 24"/>
                  <a:gd name="T6" fmla="*/ 0 w 17"/>
                  <a:gd name="T7" fmla="*/ 24 h 24"/>
                  <a:gd name="T8" fmla="*/ 9 w 17"/>
                  <a:gd name="T9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" h="24">
                    <a:moveTo>
                      <a:pt x="9" y="24"/>
                    </a:moveTo>
                    <a:lnTo>
                      <a:pt x="17" y="0"/>
                    </a:lnTo>
                    <a:lnTo>
                      <a:pt x="7" y="0"/>
                    </a:lnTo>
                    <a:lnTo>
                      <a:pt x="0" y="24"/>
                    </a:lnTo>
                    <a:lnTo>
                      <a:pt x="9" y="2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  <p:sp>
            <p:nvSpPr>
              <p:cNvPr id="224" name="Freeform 40">
                <a:extLst>
                  <a:ext uri="{FF2B5EF4-FFF2-40B4-BE49-F238E27FC236}">
                    <a16:creationId xmlns:a16="http://schemas.microsoft.com/office/drawing/2014/main" id="{20F93E7B-196D-4D4A-9925-69A1B281A8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6" y="2362"/>
                <a:ext cx="18" cy="27"/>
              </a:xfrm>
              <a:custGeom>
                <a:avLst/>
                <a:gdLst>
                  <a:gd name="T0" fmla="*/ 0 w 18"/>
                  <a:gd name="T1" fmla="*/ 27 h 27"/>
                  <a:gd name="T2" fmla="*/ 10 w 18"/>
                  <a:gd name="T3" fmla="*/ 27 h 27"/>
                  <a:gd name="T4" fmla="*/ 18 w 18"/>
                  <a:gd name="T5" fmla="*/ 0 h 27"/>
                  <a:gd name="T6" fmla="*/ 8 w 18"/>
                  <a:gd name="T7" fmla="*/ 0 h 27"/>
                  <a:gd name="T8" fmla="*/ 0 w 18"/>
                  <a:gd name="T9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27">
                    <a:moveTo>
                      <a:pt x="0" y="27"/>
                    </a:moveTo>
                    <a:lnTo>
                      <a:pt x="10" y="27"/>
                    </a:lnTo>
                    <a:lnTo>
                      <a:pt x="18" y="0"/>
                    </a:lnTo>
                    <a:lnTo>
                      <a:pt x="8" y="0"/>
                    </a:lnTo>
                    <a:lnTo>
                      <a:pt x="0" y="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</a:endParaRPr>
              </a:p>
            </p:txBody>
          </p:sp>
        </p:grpSp>
      </p:grpSp>
      <p:sp>
        <p:nvSpPr>
          <p:cNvPr id="230" name="稲妻 229">
            <a:extLst>
              <a:ext uri="{FF2B5EF4-FFF2-40B4-BE49-F238E27FC236}">
                <a16:creationId xmlns:a16="http://schemas.microsoft.com/office/drawing/2014/main" id="{47C0812C-E248-46EF-87F0-AE0FB7B9641D}"/>
              </a:ext>
            </a:extLst>
          </p:cNvPr>
          <p:cNvSpPr/>
          <p:nvPr/>
        </p:nvSpPr>
        <p:spPr>
          <a:xfrm flipV="1">
            <a:off x="1841290" y="5343225"/>
            <a:ext cx="194149" cy="632784"/>
          </a:xfrm>
          <a:prstGeom prst="lightningBolt">
            <a:avLst/>
          </a:prstGeom>
          <a:solidFill>
            <a:schemeClr val="accent1"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31" name="図 230">
            <a:extLst>
              <a:ext uri="{FF2B5EF4-FFF2-40B4-BE49-F238E27FC236}">
                <a16:creationId xmlns:a16="http://schemas.microsoft.com/office/drawing/2014/main" id="{C27AA39C-DA35-46AF-AC6A-89E849F65D8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67994" y="5378246"/>
            <a:ext cx="195089" cy="634039"/>
          </a:xfrm>
          <a:prstGeom prst="rect">
            <a:avLst/>
          </a:prstGeom>
        </p:spPr>
      </p:pic>
      <p:pic>
        <p:nvPicPr>
          <p:cNvPr id="232" name="図 231">
            <a:extLst>
              <a:ext uri="{FF2B5EF4-FFF2-40B4-BE49-F238E27FC236}">
                <a16:creationId xmlns:a16="http://schemas.microsoft.com/office/drawing/2014/main" id="{C2AA7924-D692-4963-923B-DB90DCA9F5B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60660" y="5259803"/>
            <a:ext cx="195089" cy="634039"/>
          </a:xfrm>
          <a:prstGeom prst="rect">
            <a:avLst/>
          </a:prstGeom>
        </p:spPr>
      </p:pic>
      <p:pic>
        <p:nvPicPr>
          <p:cNvPr id="233" name="図 232">
            <a:extLst>
              <a:ext uri="{FF2B5EF4-FFF2-40B4-BE49-F238E27FC236}">
                <a16:creationId xmlns:a16="http://schemas.microsoft.com/office/drawing/2014/main" id="{21E5F324-2C6E-4F69-8EA8-21355541E80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76615" y="5341027"/>
            <a:ext cx="195089" cy="634039"/>
          </a:xfrm>
          <a:prstGeom prst="rect">
            <a:avLst/>
          </a:prstGeom>
        </p:spPr>
      </p:pic>
      <p:pic>
        <p:nvPicPr>
          <p:cNvPr id="234" name="図 233">
            <a:extLst>
              <a:ext uri="{FF2B5EF4-FFF2-40B4-BE49-F238E27FC236}">
                <a16:creationId xmlns:a16="http://schemas.microsoft.com/office/drawing/2014/main" id="{3B7B6547-7CD3-4FB5-9C55-C5013645C46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13069" y="5306342"/>
            <a:ext cx="195089" cy="634039"/>
          </a:xfrm>
          <a:prstGeom prst="rect">
            <a:avLst/>
          </a:prstGeom>
        </p:spPr>
      </p:pic>
      <p:pic>
        <p:nvPicPr>
          <p:cNvPr id="235" name="図 234">
            <a:extLst>
              <a:ext uri="{FF2B5EF4-FFF2-40B4-BE49-F238E27FC236}">
                <a16:creationId xmlns:a16="http://schemas.microsoft.com/office/drawing/2014/main" id="{7B4B1348-B5D8-4A0C-AB75-77AFF7A3E58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63357" y="5421692"/>
            <a:ext cx="195089" cy="634039"/>
          </a:xfrm>
          <a:prstGeom prst="rect">
            <a:avLst/>
          </a:prstGeom>
        </p:spPr>
      </p:pic>
      <p:grpSp>
        <p:nvGrpSpPr>
          <p:cNvPr id="236" name="グループ化 235">
            <a:extLst>
              <a:ext uri="{FF2B5EF4-FFF2-40B4-BE49-F238E27FC236}">
                <a16:creationId xmlns:a16="http://schemas.microsoft.com/office/drawing/2014/main" id="{F94CAD34-E2CC-41EA-9570-67CAF795A967}"/>
              </a:ext>
            </a:extLst>
          </p:cNvPr>
          <p:cNvGrpSpPr/>
          <p:nvPr/>
        </p:nvGrpSpPr>
        <p:grpSpPr>
          <a:xfrm>
            <a:off x="6998225" y="4050350"/>
            <a:ext cx="1572414" cy="1390379"/>
            <a:chOff x="2967619" y="5505894"/>
            <a:chExt cx="1851830" cy="1387557"/>
          </a:xfrm>
        </p:grpSpPr>
        <p:sp>
          <p:nvSpPr>
            <p:cNvPr id="237" name="フリーフォーム: 図形 236">
              <a:extLst>
                <a:ext uri="{FF2B5EF4-FFF2-40B4-BE49-F238E27FC236}">
                  <a16:creationId xmlns:a16="http://schemas.microsoft.com/office/drawing/2014/main" id="{9B1B7AE2-9C33-4CE7-80AD-535F8C162C57}"/>
                </a:ext>
              </a:extLst>
            </p:cNvPr>
            <p:cNvSpPr/>
            <p:nvPr/>
          </p:nvSpPr>
          <p:spPr>
            <a:xfrm>
              <a:off x="3204192" y="6344026"/>
              <a:ext cx="554441" cy="549425"/>
            </a:xfrm>
            <a:custGeom>
              <a:avLst/>
              <a:gdLst>
                <a:gd name="connsiteX0" fmla="*/ 1497806 w 1578768"/>
                <a:gd name="connsiteY0" fmla="*/ 297657 h 897732"/>
                <a:gd name="connsiteX1" fmla="*/ 1497806 w 1578768"/>
                <a:gd name="connsiteY1" fmla="*/ 297657 h 897732"/>
                <a:gd name="connsiteX2" fmla="*/ 1473993 w 1578768"/>
                <a:gd name="connsiteY2" fmla="*/ 269082 h 897732"/>
                <a:gd name="connsiteX3" fmla="*/ 1452562 w 1578768"/>
                <a:gd name="connsiteY3" fmla="*/ 252413 h 897732"/>
                <a:gd name="connsiteX4" fmla="*/ 1438275 w 1578768"/>
                <a:gd name="connsiteY4" fmla="*/ 245269 h 897732"/>
                <a:gd name="connsiteX5" fmla="*/ 1431131 w 1578768"/>
                <a:gd name="connsiteY5" fmla="*/ 238125 h 897732"/>
                <a:gd name="connsiteX6" fmla="*/ 1404937 w 1578768"/>
                <a:gd name="connsiteY6" fmla="*/ 230982 h 897732"/>
                <a:gd name="connsiteX7" fmla="*/ 1390650 w 1578768"/>
                <a:gd name="connsiteY7" fmla="*/ 226219 h 897732"/>
                <a:gd name="connsiteX8" fmla="*/ 1381125 w 1578768"/>
                <a:gd name="connsiteY8" fmla="*/ 223838 h 897732"/>
                <a:gd name="connsiteX9" fmla="*/ 1373981 w 1578768"/>
                <a:gd name="connsiteY9" fmla="*/ 221457 h 897732"/>
                <a:gd name="connsiteX10" fmla="*/ 1345406 w 1578768"/>
                <a:gd name="connsiteY10" fmla="*/ 216694 h 897732"/>
                <a:gd name="connsiteX11" fmla="*/ 1321593 w 1578768"/>
                <a:gd name="connsiteY11" fmla="*/ 211932 h 897732"/>
                <a:gd name="connsiteX12" fmla="*/ 1312068 w 1578768"/>
                <a:gd name="connsiteY12" fmla="*/ 209550 h 897732"/>
                <a:gd name="connsiteX13" fmla="*/ 1233487 w 1578768"/>
                <a:gd name="connsiteY13" fmla="*/ 204788 h 897732"/>
                <a:gd name="connsiteX14" fmla="*/ 1223962 w 1578768"/>
                <a:gd name="connsiteY14" fmla="*/ 202407 h 897732"/>
                <a:gd name="connsiteX15" fmla="*/ 1202531 w 1578768"/>
                <a:gd name="connsiteY15" fmla="*/ 197644 h 897732"/>
                <a:gd name="connsiteX16" fmla="*/ 1188243 w 1578768"/>
                <a:gd name="connsiteY16" fmla="*/ 192882 h 897732"/>
                <a:gd name="connsiteX17" fmla="*/ 1178718 w 1578768"/>
                <a:gd name="connsiteY17" fmla="*/ 188119 h 897732"/>
                <a:gd name="connsiteX18" fmla="*/ 1169193 w 1578768"/>
                <a:gd name="connsiteY18" fmla="*/ 185738 h 897732"/>
                <a:gd name="connsiteX19" fmla="*/ 1145381 w 1578768"/>
                <a:gd name="connsiteY19" fmla="*/ 178594 h 897732"/>
                <a:gd name="connsiteX20" fmla="*/ 1131093 w 1578768"/>
                <a:gd name="connsiteY20" fmla="*/ 180975 h 897732"/>
                <a:gd name="connsiteX21" fmla="*/ 1102518 w 1578768"/>
                <a:gd name="connsiteY21" fmla="*/ 176213 h 897732"/>
                <a:gd name="connsiteX22" fmla="*/ 1095375 w 1578768"/>
                <a:gd name="connsiteY22" fmla="*/ 171450 h 897732"/>
                <a:gd name="connsiteX23" fmla="*/ 1085850 w 1578768"/>
                <a:gd name="connsiteY23" fmla="*/ 169069 h 897732"/>
                <a:gd name="connsiteX24" fmla="*/ 1071562 w 1578768"/>
                <a:gd name="connsiteY24" fmla="*/ 164307 h 897732"/>
                <a:gd name="connsiteX25" fmla="*/ 1064418 w 1578768"/>
                <a:gd name="connsiteY25" fmla="*/ 161925 h 897732"/>
                <a:gd name="connsiteX26" fmla="*/ 1057275 w 1578768"/>
                <a:gd name="connsiteY26" fmla="*/ 159544 h 897732"/>
                <a:gd name="connsiteX27" fmla="*/ 1040606 w 1578768"/>
                <a:gd name="connsiteY27" fmla="*/ 150019 h 897732"/>
                <a:gd name="connsiteX28" fmla="*/ 1033462 w 1578768"/>
                <a:gd name="connsiteY28" fmla="*/ 147638 h 897732"/>
                <a:gd name="connsiteX29" fmla="*/ 1026318 w 1578768"/>
                <a:gd name="connsiteY29" fmla="*/ 142875 h 897732"/>
                <a:gd name="connsiteX30" fmla="*/ 1016793 w 1578768"/>
                <a:gd name="connsiteY30" fmla="*/ 138113 h 897732"/>
                <a:gd name="connsiteX31" fmla="*/ 1002506 w 1578768"/>
                <a:gd name="connsiteY31" fmla="*/ 128588 h 897732"/>
                <a:gd name="connsiteX32" fmla="*/ 988218 w 1578768"/>
                <a:gd name="connsiteY32" fmla="*/ 119063 h 897732"/>
                <a:gd name="connsiteX33" fmla="*/ 978693 w 1578768"/>
                <a:gd name="connsiteY33" fmla="*/ 111919 h 897732"/>
                <a:gd name="connsiteX34" fmla="*/ 969168 w 1578768"/>
                <a:gd name="connsiteY34" fmla="*/ 107157 h 897732"/>
                <a:gd name="connsiteX35" fmla="*/ 959643 w 1578768"/>
                <a:gd name="connsiteY35" fmla="*/ 100013 h 897732"/>
                <a:gd name="connsiteX36" fmla="*/ 945356 w 1578768"/>
                <a:gd name="connsiteY36" fmla="*/ 90488 h 897732"/>
                <a:gd name="connsiteX37" fmla="*/ 938212 w 1578768"/>
                <a:gd name="connsiteY37" fmla="*/ 85725 h 897732"/>
                <a:gd name="connsiteX38" fmla="*/ 931068 w 1578768"/>
                <a:gd name="connsiteY38" fmla="*/ 78582 h 897732"/>
                <a:gd name="connsiteX39" fmla="*/ 923925 w 1578768"/>
                <a:gd name="connsiteY39" fmla="*/ 76200 h 897732"/>
                <a:gd name="connsiteX40" fmla="*/ 916781 w 1578768"/>
                <a:gd name="connsiteY40" fmla="*/ 71438 h 897732"/>
                <a:gd name="connsiteX41" fmla="*/ 900112 w 1578768"/>
                <a:gd name="connsiteY41" fmla="*/ 64294 h 897732"/>
                <a:gd name="connsiteX42" fmla="*/ 892968 w 1578768"/>
                <a:gd name="connsiteY42" fmla="*/ 57150 h 897732"/>
                <a:gd name="connsiteX43" fmla="*/ 869156 w 1578768"/>
                <a:gd name="connsiteY43" fmla="*/ 52388 h 897732"/>
                <a:gd name="connsiteX44" fmla="*/ 847725 w 1578768"/>
                <a:gd name="connsiteY44" fmla="*/ 45244 h 897732"/>
                <a:gd name="connsiteX45" fmla="*/ 833437 w 1578768"/>
                <a:gd name="connsiteY45" fmla="*/ 40482 h 897732"/>
                <a:gd name="connsiteX46" fmla="*/ 826293 w 1578768"/>
                <a:gd name="connsiteY46" fmla="*/ 35719 h 897732"/>
                <a:gd name="connsiteX47" fmla="*/ 814387 w 1578768"/>
                <a:gd name="connsiteY47" fmla="*/ 33338 h 897732"/>
                <a:gd name="connsiteX48" fmla="*/ 804862 w 1578768"/>
                <a:gd name="connsiteY48" fmla="*/ 30957 h 897732"/>
                <a:gd name="connsiteX49" fmla="*/ 788193 w 1578768"/>
                <a:gd name="connsiteY49" fmla="*/ 26194 h 897732"/>
                <a:gd name="connsiteX50" fmla="*/ 778668 w 1578768"/>
                <a:gd name="connsiteY50" fmla="*/ 23813 h 897732"/>
                <a:gd name="connsiteX51" fmla="*/ 771525 w 1578768"/>
                <a:gd name="connsiteY51" fmla="*/ 21432 h 897732"/>
                <a:gd name="connsiteX52" fmla="*/ 750093 w 1578768"/>
                <a:gd name="connsiteY52" fmla="*/ 16669 h 897732"/>
                <a:gd name="connsiteX53" fmla="*/ 742950 w 1578768"/>
                <a:gd name="connsiteY53" fmla="*/ 14288 h 897732"/>
                <a:gd name="connsiteX54" fmla="*/ 733425 w 1578768"/>
                <a:gd name="connsiteY54" fmla="*/ 9525 h 897732"/>
                <a:gd name="connsiteX55" fmla="*/ 709612 w 1578768"/>
                <a:gd name="connsiteY55" fmla="*/ 4763 h 897732"/>
                <a:gd name="connsiteX56" fmla="*/ 661987 w 1578768"/>
                <a:gd name="connsiteY56" fmla="*/ 0 h 897732"/>
                <a:gd name="connsiteX57" fmla="*/ 490537 w 1578768"/>
                <a:gd name="connsiteY57" fmla="*/ 2382 h 897732"/>
                <a:gd name="connsiteX58" fmla="*/ 457200 w 1578768"/>
                <a:gd name="connsiteY58" fmla="*/ 7144 h 897732"/>
                <a:gd name="connsiteX59" fmla="*/ 431006 w 1578768"/>
                <a:gd name="connsiteY59" fmla="*/ 11907 h 897732"/>
                <a:gd name="connsiteX60" fmla="*/ 419100 w 1578768"/>
                <a:gd name="connsiteY60" fmla="*/ 14288 h 897732"/>
                <a:gd name="connsiteX61" fmla="*/ 397668 w 1578768"/>
                <a:gd name="connsiteY61" fmla="*/ 21432 h 897732"/>
                <a:gd name="connsiteX62" fmla="*/ 364331 w 1578768"/>
                <a:gd name="connsiteY62" fmla="*/ 28575 h 897732"/>
                <a:gd name="connsiteX63" fmla="*/ 345281 w 1578768"/>
                <a:gd name="connsiteY63" fmla="*/ 38100 h 897732"/>
                <a:gd name="connsiteX64" fmla="*/ 335756 w 1578768"/>
                <a:gd name="connsiteY64" fmla="*/ 42863 h 897732"/>
                <a:gd name="connsiteX65" fmla="*/ 323850 w 1578768"/>
                <a:gd name="connsiteY65" fmla="*/ 47625 h 897732"/>
                <a:gd name="connsiteX66" fmla="*/ 314325 w 1578768"/>
                <a:gd name="connsiteY66" fmla="*/ 54769 h 897732"/>
                <a:gd name="connsiteX67" fmla="*/ 297656 w 1578768"/>
                <a:gd name="connsiteY67" fmla="*/ 64294 h 897732"/>
                <a:gd name="connsiteX68" fmla="*/ 285750 w 1578768"/>
                <a:gd name="connsiteY68" fmla="*/ 76200 h 897732"/>
                <a:gd name="connsiteX69" fmla="*/ 276225 w 1578768"/>
                <a:gd name="connsiteY69" fmla="*/ 83344 h 897732"/>
                <a:gd name="connsiteX70" fmla="*/ 269081 w 1578768"/>
                <a:gd name="connsiteY70" fmla="*/ 92869 h 897732"/>
                <a:gd name="connsiteX71" fmla="*/ 261937 w 1578768"/>
                <a:gd name="connsiteY71" fmla="*/ 100013 h 897732"/>
                <a:gd name="connsiteX72" fmla="*/ 250031 w 1578768"/>
                <a:gd name="connsiteY72" fmla="*/ 114300 h 897732"/>
                <a:gd name="connsiteX73" fmla="*/ 242887 w 1578768"/>
                <a:gd name="connsiteY73" fmla="*/ 130969 h 897732"/>
                <a:gd name="connsiteX74" fmla="*/ 235743 w 1578768"/>
                <a:gd name="connsiteY74" fmla="*/ 135732 h 897732"/>
                <a:gd name="connsiteX75" fmla="*/ 219075 w 1578768"/>
                <a:gd name="connsiteY75" fmla="*/ 164307 h 897732"/>
                <a:gd name="connsiteX76" fmla="*/ 214312 w 1578768"/>
                <a:gd name="connsiteY76" fmla="*/ 180975 h 897732"/>
                <a:gd name="connsiteX77" fmla="*/ 211931 w 1578768"/>
                <a:gd name="connsiteY77" fmla="*/ 190500 h 897732"/>
                <a:gd name="connsiteX78" fmla="*/ 207168 w 1578768"/>
                <a:gd name="connsiteY78" fmla="*/ 238125 h 897732"/>
                <a:gd name="connsiteX79" fmla="*/ 202406 w 1578768"/>
                <a:gd name="connsiteY79" fmla="*/ 259557 h 897732"/>
                <a:gd name="connsiteX80" fmla="*/ 197643 w 1578768"/>
                <a:gd name="connsiteY80" fmla="*/ 269082 h 897732"/>
                <a:gd name="connsiteX81" fmla="*/ 192881 w 1578768"/>
                <a:gd name="connsiteY81" fmla="*/ 283369 h 897732"/>
                <a:gd name="connsiteX82" fmla="*/ 183356 w 1578768"/>
                <a:gd name="connsiteY82" fmla="*/ 297657 h 897732"/>
                <a:gd name="connsiteX83" fmla="*/ 178593 w 1578768"/>
                <a:gd name="connsiteY83" fmla="*/ 304800 h 897732"/>
                <a:gd name="connsiteX84" fmla="*/ 171450 w 1578768"/>
                <a:gd name="connsiteY84" fmla="*/ 314325 h 897732"/>
                <a:gd name="connsiteX85" fmla="*/ 166687 w 1578768"/>
                <a:gd name="connsiteY85" fmla="*/ 323850 h 897732"/>
                <a:gd name="connsiteX86" fmla="*/ 145256 w 1578768"/>
                <a:gd name="connsiteY86" fmla="*/ 345282 h 897732"/>
                <a:gd name="connsiteX87" fmla="*/ 116681 w 1578768"/>
                <a:gd name="connsiteY87" fmla="*/ 369094 h 897732"/>
                <a:gd name="connsiteX88" fmla="*/ 88106 w 1578768"/>
                <a:gd name="connsiteY88" fmla="*/ 385763 h 897732"/>
                <a:gd name="connsiteX89" fmla="*/ 66675 w 1578768"/>
                <a:gd name="connsiteY89" fmla="*/ 400050 h 897732"/>
                <a:gd name="connsiteX90" fmla="*/ 57150 w 1578768"/>
                <a:gd name="connsiteY90" fmla="*/ 407194 h 897732"/>
                <a:gd name="connsiteX91" fmla="*/ 45243 w 1578768"/>
                <a:gd name="connsiteY91" fmla="*/ 414338 h 897732"/>
                <a:gd name="connsiteX92" fmla="*/ 26193 w 1578768"/>
                <a:gd name="connsiteY92" fmla="*/ 433388 h 897732"/>
                <a:gd name="connsiteX93" fmla="*/ 21431 w 1578768"/>
                <a:gd name="connsiteY93" fmla="*/ 440532 h 897732"/>
                <a:gd name="connsiteX94" fmla="*/ 14287 w 1578768"/>
                <a:gd name="connsiteY94" fmla="*/ 450057 h 897732"/>
                <a:gd name="connsiteX95" fmla="*/ 7143 w 1578768"/>
                <a:gd name="connsiteY95" fmla="*/ 471488 h 897732"/>
                <a:gd name="connsiteX96" fmla="*/ 4762 w 1578768"/>
                <a:gd name="connsiteY96" fmla="*/ 483394 h 897732"/>
                <a:gd name="connsiteX97" fmla="*/ 0 w 1578768"/>
                <a:gd name="connsiteY97" fmla="*/ 528638 h 897732"/>
                <a:gd name="connsiteX98" fmla="*/ 4762 w 1578768"/>
                <a:gd name="connsiteY98" fmla="*/ 607219 h 897732"/>
                <a:gd name="connsiteX99" fmla="*/ 7143 w 1578768"/>
                <a:gd name="connsiteY99" fmla="*/ 614363 h 897732"/>
                <a:gd name="connsiteX100" fmla="*/ 9525 w 1578768"/>
                <a:gd name="connsiteY100" fmla="*/ 631032 h 897732"/>
                <a:gd name="connsiteX101" fmla="*/ 14287 w 1578768"/>
                <a:gd name="connsiteY101" fmla="*/ 654844 h 897732"/>
                <a:gd name="connsiteX102" fmla="*/ 19050 w 1578768"/>
                <a:gd name="connsiteY102" fmla="*/ 669132 h 897732"/>
                <a:gd name="connsiteX103" fmla="*/ 21431 w 1578768"/>
                <a:gd name="connsiteY103" fmla="*/ 683419 h 897732"/>
                <a:gd name="connsiteX104" fmla="*/ 26193 w 1578768"/>
                <a:gd name="connsiteY104" fmla="*/ 690563 h 897732"/>
                <a:gd name="connsiteX105" fmla="*/ 33337 w 1578768"/>
                <a:gd name="connsiteY105" fmla="*/ 702469 h 897732"/>
                <a:gd name="connsiteX106" fmla="*/ 35718 w 1578768"/>
                <a:gd name="connsiteY106" fmla="*/ 709613 h 897732"/>
                <a:gd name="connsiteX107" fmla="*/ 42862 w 1578768"/>
                <a:gd name="connsiteY107" fmla="*/ 721519 h 897732"/>
                <a:gd name="connsiteX108" fmla="*/ 47625 w 1578768"/>
                <a:gd name="connsiteY108" fmla="*/ 735807 h 897732"/>
                <a:gd name="connsiteX109" fmla="*/ 66675 w 1578768"/>
                <a:gd name="connsiteY109" fmla="*/ 762000 h 897732"/>
                <a:gd name="connsiteX110" fmla="*/ 76200 w 1578768"/>
                <a:gd name="connsiteY110" fmla="*/ 769144 h 897732"/>
                <a:gd name="connsiteX111" fmla="*/ 80962 w 1578768"/>
                <a:gd name="connsiteY111" fmla="*/ 776288 h 897732"/>
                <a:gd name="connsiteX112" fmla="*/ 100012 w 1578768"/>
                <a:gd name="connsiteY112" fmla="*/ 790575 h 897732"/>
                <a:gd name="connsiteX113" fmla="*/ 114300 w 1578768"/>
                <a:gd name="connsiteY113" fmla="*/ 802482 h 897732"/>
                <a:gd name="connsiteX114" fmla="*/ 130968 w 1578768"/>
                <a:gd name="connsiteY114" fmla="*/ 814388 h 897732"/>
                <a:gd name="connsiteX115" fmla="*/ 145256 w 1578768"/>
                <a:gd name="connsiteY115" fmla="*/ 819150 h 897732"/>
                <a:gd name="connsiteX116" fmla="*/ 152400 w 1578768"/>
                <a:gd name="connsiteY116" fmla="*/ 826294 h 897732"/>
                <a:gd name="connsiteX117" fmla="*/ 171450 w 1578768"/>
                <a:gd name="connsiteY117" fmla="*/ 833438 h 897732"/>
                <a:gd name="connsiteX118" fmla="*/ 178593 w 1578768"/>
                <a:gd name="connsiteY118" fmla="*/ 838200 h 897732"/>
                <a:gd name="connsiteX119" fmla="*/ 188118 w 1578768"/>
                <a:gd name="connsiteY119" fmla="*/ 845344 h 897732"/>
                <a:gd name="connsiteX120" fmla="*/ 195262 w 1578768"/>
                <a:gd name="connsiteY120" fmla="*/ 847725 h 897732"/>
                <a:gd name="connsiteX121" fmla="*/ 204787 w 1578768"/>
                <a:gd name="connsiteY121" fmla="*/ 852488 h 897732"/>
                <a:gd name="connsiteX122" fmla="*/ 211931 w 1578768"/>
                <a:gd name="connsiteY122" fmla="*/ 857250 h 897732"/>
                <a:gd name="connsiteX123" fmla="*/ 219075 w 1578768"/>
                <a:gd name="connsiteY123" fmla="*/ 859632 h 897732"/>
                <a:gd name="connsiteX124" fmla="*/ 238125 w 1578768"/>
                <a:gd name="connsiteY124" fmla="*/ 866775 h 897732"/>
                <a:gd name="connsiteX125" fmla="*/ 250031 w 1578768"/>
                <a:gd name="connsiteY125" fmla="*/ 869157 h 897732"/>
                <a:gd name="connsiteX126" fmla="*/ 378618 w 1578768"/>
                <a:gd name="connsiteY126" fmla="*/ 866775 h 897732"/>
                <a:gd name="connsiteX127" fmla="*/ 409575 w 1578768"/>
                <a:gd name="connsiteY127" fmla="*/ 859632 h 897732"/>
                <a:gd name="connsiteX128" fmla="*/ 431006 w 1578768"/>
                <a:gd name="connsiteY128" fmla="*/ 854869 h 897732"/>
                <a:gd name="connsiteX129" fmla="*/ 445293 w 1578768"/>
                <a:gd name="connsiteY129" fmla="*/ 850107 h 897732"/>
                <a:gd name="connsiteX130" fmla="*/ 452437 w 1578768"/>
                <a:gd name="connsiteY130" fmla="*/ 847725 h 897732"/>
                <a:gd name="connsiteX131" fmla="*/ 466725 w 1578768"/>
                <a:gd name="connsiteY131" fmla="*/ 845344 h 897732"/>
                <a:gd name="connsiteX132" fmla="*/ 485775 w 1578768"/>
                <a:gd name="connsiteY132" fmla="*/ 840582 h 897732"/>
                <a:gd name="connsiteX133" fmla="*/ 528637 w 1578768"/>
                <a:gd name="connsiteY133" fmla="*/ 835819 h 897732"/>
                <a:gd name="connsiteX134" fmla="*/ 597693 w 1578768"/>
                <a:gd name="connsiteY134" fmla="*/ 835819 h 897732"/>
                <a:gd name="connsiteX135" fmla="*/ 645318 w 1578768"/>
                <a:gd name="connsiteY135" fmla="*/ 840582 h 897732"/>
                <a:gd name="connsiteX136" fmla="*/ 659606 w 1578768"/>
                <a:gd name="connsiteY136" fmla="*/ 842963 h 897732"/>
                <a:gd name="connsiteX137" fmla="*/ 671512 w 1578768"/>
                <a:gd name="connsiteY137" fmla="*/ 845344 h 897732"/>
                <a:gd name="connsiteX138" fmla="*/ 690562 w 1578768"/>
                <a:gd name="connsiteY138" fmla="*/ 847725 h 897732"/>
                <a:gd name="connsiteX139" fmla="*/ 711993 w 1578768"/>
                <a:gd name="connsiteY139" fmla="*/ 852488 h 897732"/>
                <a:gd name="connsiteX140" fmla="*/ 735806 w 1578768"/>
                <a:gd name="connsiteY140" fmla="*/ 857250 h 897732"/>
                <a:gd name="connsiteX141" fmla="*/ 757237 w 1578768"/>
                <a:gd name="connsiteY141" fmla="*/ 864394 h 897732"/>
                <a:gd name="connsiteX142" fmla="*/ 769143 w 1578768"/>
                <a:gd name="connsiteY142" fmla="*/ 869157 h 897732"/>
                <a:gd name="connsiteX143" fmla="*/ 783431 w 1578768"/>
                <a:gd name="connsiteY143" fmla="*/ 871538 h 897732"/>
                <a:gd name="connsiteX144" fmla="*/ 792956 w 1578768"/>
                <a:gd name="connsiteY144" fmla="*/ 873919 h 897732"/>
                <a:gd name="connsiteX145" fmla="*/ 816768 w 1578768"/>
                <a:gd name="connsiteY145" fmla="*/ 881063 h 897732"/>
                <a:gd name="connsiteX146" fmla="*/ 831056 w 1578768"/>
                <a:gd name="connsiteY146" fmla="*/ 883444 h 897732"/>
                <a:gd name="connsiteX147" fmla="*/ 854868 w 1578768"/>
                <a:gd name="connsiteY147" fmla="*/ 888207 h 897732"/>
                <a:gd name="connsiteX148" fmla="*/ 888206 w 1578768"/>
                <a:gd name="connsiteY148" fmla="*/ 890588 h 897732"/>
                <a:gd name="connsiteX149" fmla="*/ 935831 w 1578768"/>
                <a:gd name="connsiteY149" fmla="*/ 895350 h 897732"/>
                <a:gd name="connsiteX150" fmla="*/ 952500 w 1578768"/>
                <a:gd name="connsiteY150" fmla="*/ 897732 h 897732"/>
                <a:gd name="connsiteX151" fmla="*/ 1235868 w 1578768"/>
                <a:gd name="connsiteY151" fmla="*/ 895350 h 897732"/>
                <a:gd name="connsiteX152" fmla="*/ 1245393 w 1578768"/>
                <a:gd name="connsiteY152" fmla="*/ 892969 h 897732"/>
                <a:gd name="connsiteX153" fmla="*/ 1257300 w 1578768"/>
                <a:gd name="connsiteY153" fmla="*/ 890588 h 897732"/>
                <a:gd name="connsiteX154" fmla="*/ 1266825 w 1578768"/>
                <a:gd name="connsiteY154" fmla="*/ 888207 h 897732"/>
                <a:gd name="connsiteX155" fmla="*/ 1283493 w 1578768"/>
                <a:gd name="connsiteY155" fmla="*/ 885825 h 897732"/>
                <a:gd name="connsiteX156" fmla="*/ 1304925 w 1578768"/>
                <a:gd name="connsiteY156" fmla="*/ 881063 h 897732"/>
                <a:gd name="connsiteX157" fmla="*/ 1312068 w 1578768"/>
                <a:gd name="connsiteY157" fmla="*/ 878682 h 897732"/>
                <a:gd name="connsiteX158" fmla="*/ 1323975 w 1578768"/>
                <a:gd name="connsiteY158" fmla="*/ 873919 h 897732"/>
                <a:gd name="connsiteX159" fmla="*/ 1338262 w 1578768"/>
                <a:gd name="connsiteY159" fmla="*/ 871538 h 897732"/>
                <a:gd name="connsiteX160" fmla="*/ 1359693 w 1578768"/>
                <a:gd name="connsiteY160" fmla="*/ 862013 h 897732"/>
                <a:gd name="connsiteX161" fmla="*/ 1369218 w 1578768"/>
                <a:gd name="connsiteY161" fmla="*/ 857250 h 897732"/>
                <a:gd name="connsiteX162" fmla="*/ 1383506 w 1578768"/>
                <a:gd name="connsiteY162" fmla="*/ 852488 h 897732"/>
                <a:gd name="connsiteX163" fmla="*/ 1390650 w 1578768"/>
                <a:gd name="connsiteY163" fmla="*/ 850107 h 897732"/>
                <a:gd name="connsiteX164" fmla="*/ 1400175 w 1578768"/>
                <a:gd name="connsiteY164" fmla="*/ 845344 h 897732"/>
                <a:gd name="connsiteX165" fmla="*/ 1431131 w 1578768"/>
                <a:gd name="connsiteY165" fmla="*/ 831057 h 897732"/>
                <a:gd name="connsiteX166" fmla="*/ 1443037 w 1578768"/>
                <a:gd name="connsiteY166" fmla="*/ 823913 h 897732"/>
                <a:gd name="connsiteX167" fmla="*/ 1466850 w 1578768"/>
                <a:gd name="connsiteY167" fmla="*/ 797719 h 897732"/>
                <a:gd name="connsiteX168" fmla="*/ 1469231 w 1578768"/>
                <a:gd name="connsiteY168" fmla="*/ 790575 h 897732"/>
                <a:gd name="connsiteX169" fmla="*/ 1483518 w 1578768"/>
                <a:gd name="connsiteY169" fmla="*/ 771525 h 897732"/>
                <a:gd name="connsiteX170" fmla="*/ 1500187 w 1578768"/>
                <a:gd name="connsiteY170" fmla="*/ 742950 h 897732"/>
                <a:gd name="connsiteX171" fmla="*/ 1504950 w 1578768"/>
                <a:gd name="connsiteY171" fmla="*/ 733425 h 897732"/>
                <a:gd name="connsiteX172" fmla="*/ 1509712 w 1578768"/>
                <a:gd name="connsiteY172" fmla="*/ 726282 h 897732"/>
                <a:gd name="connsiteX173" fmla="*/ 1516856 w 1578768"/>
                <a:gd name="connsiteY173" fmla="*/ 711994 h 897732"/>
                <a:gd name="connsiteX174" fmla="*/ 1524000 w 1578768"/>
                <a:gd name="connsiteY174" fmla="*/ 702469 h 897732"/>
                <a:gd name="connsiteX175" fmla="*/ 1528762 w 1578768"/>
                <a:gd name="connsiteY175" fmla="*/ 692944 h 897732"/>
                <a:gd name="connsiteX176" fmla="*/ 1540668 w 1578768"/>
                <a:gd name="connsiteY176" fmla="*/ 673894 h 897732"/>
                <a:gd name="connsiteX177" fmla="*/ 1547812 w 1578768"/>
                <a:gd name="connsiteY177" fmla="*/ 654844 h 897732"/>
                <a:gd name="connsiteX178" fmla="*/ 1550193 w 1578768"/>
                <a:gd name="connsiteY178" fmla="*/ 647700 h 897732"/>
                <a:gd name="connsiteX179" fmla="*/ 1559718 w 1578768"/>
                <a:gd name="connsiteY179" fmla="*/ 631032 h 897732"/>
                <a:gd name="connsiteX180" fmla="*/ 1564481 w 1578768"/>
                <a:gd name="connsiteY180" fmla="*/ 611982 h 897732"/>
                <a:gd name="connsiteX181" fmla="*/ 1569243 w 1578768"/>
                <a:gd name="connsiteY181" fmla="*/ 595313 h 897732"/>
                <a:gd name="connsiteX182" fmla="*/ 1574006 w 1578768"/>
                <a:gd name="connsiteY182" fmla="*/ 588169 h 897732"/>
                <a:gd name="connsiteX183" fmla="*/ 1578768 w 1578768"/>
                <a:gd name="connsiteY183" fmla="*/ 538163 h 897732"/>
                <a:gd name="connsiteX184" fmla="*/ 1576387 w 1578768"/>
                <a:gd name="connsiteY184" fmla="*/ 488157 h 897732"/>
                <a:gd name="connsiteX185" fmla="*/ 1571625 w 1578768"/>
                <a:gd name="connsiteY185" fmla="*/ 461963 h 897732"/>
                <a:gd name="connsiteX186" fmla="*/ 1569243 w 1578768"/>
                <a:gd name="connsiteY186" fmla="*/ 445294 h 897732"/>
                <a:gd name="connsiteX187" fmla="*/ 1562100 w 1578768"/>
                <a:gd name="connsiteY187" fmla="*/ 423863 h 897732"/>
                <a:gd name="connsiteX188" fmla="*/ 1552575 w 1578768"/>
                <a:gd name="connsiteY188" fmla="*/ 395288 h 897732"/>
                <a:gd name="connsiteX189" fmla="*/ 1550193 w 1578768"/>
                <a:gd name="connsiteY189" fmla="*/ 385763 h 897732"/>
                <a:gd name="connsiteX190" fmla="*/ 1543050 w 1578768"/>
                <a:gd name="connsiteY190" fmla="*/ 376238 h 897732"/>
                <a:gd name="connsiteX191" fmla="*/ 1535906 w 1578768"/>
                <a:gd name="connsiteY191" fmla="*/ 359569 h 897732"/>
                <a:gd name="connsiteX192" fmla="*/ 1528762 w 1578768"/>
                <a:gd name="connsiteY192" fmla="*/ 342900 h 897732"/>
                <a:gd name="connsiteX193" fmla="*/ 1524000 w 1578768"/>
                <a:gd name="connsiteY193" fmla="*/ 335757 h 897732"/>
                <a:gd name="connsiteX194" fmla="*/ 1521618 w 1578768"/>
                <a:gd name="connsiteY194" fmla="*/ 328613 h 897732"/>
                <a:gd name="connsiteX195" fmla="*/ 1516856 w 1578768"/>
                <a:gd name="connsiteY195" fmla="*/ 321469 h 897732"/>
                <a:gd name="connsiteX196" fmla="*/ 1514475 w 1578768"/>
                <a:gd name="connsiteY196" fmla="*/ 314325 h 897732"/>
                <a:gd name="connsiteX197" fmla="*/ 1504950 w 1578768"/>
                <a:gd name="connsiteY197" fmla="*/ 300038 h 897732"/>
                <a:gd name="connsiteX198" fmla="*/ 1502568 w 1578768"/>
                <a:gd name="connsiteY198" fmla="*/ 292894 h 897732"/>
                <a:gd name="connsiteX199" fmla="*/ 1497806 w 1578768"/>
                <a:gd name="connsiteY199" fmla="*/ 297657 h 897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1578768" h="897732">
                  <a:moveTo>
                    <a:pt x="1497806" y="297657"/>
                  </a:moveTo>
                  <a:lnTo>
                    <a:pt x="1497806" y="297657"/>
                  </a:lnTo>
                  <a:cubicBezTo>
                    <a:pt x="1479789" y="269345"/>
                    <a:pt x="1490955" y="274735"/>
                    <a:pt x="1473993" y="269082"/>
                  </a:cubicBezTo>
                  <a:cubicBezTo>
                    <a:pt x="1462802" y="257890"/>
                    <a:pt x="1469653" y="263807"/>
                    <a:pt x="1452562" y="252413"/>
                  </a:cubicBezTo>
                  <a:cubicBezTo>
                    <a:pt x="1443328" y="246257"/>
                    <a:pt x="1448134" y="248555"/>
                    <a:pt x="1438275" y="245269"/>
                  </a:cubicBezTo>
                  <a:cubicBezTo>
                    <a:pt x="1435894" y="242888"/>
                    <a:pt x="1434075" y="239760"/>
                    <a:pt x="1431131" y="238125"/>
                  </a:cubicBezTo>
                  <a:cubicBezTo>
                    <a:pt x="1421879" y="232985"/>
                    <a:pt x="1414610" y="233620"/>
                    <a:pt x="1404937" y="230982"/>
                  </a:cubicBezTo>
                  <a:cubicBezTo>
                    <a:pt x="1400094" y="229661"/>
                    <a:pt x="1395520" y="227436"/>
                    <a:pt x="1390650" y="226219"/>
                  </a:cubicBezTo>
                  <a:cubicBezTo>
                    <a:pt x="1387475" y="225425"/>
                    <a:pt x="1384272" y="224737"/>
                    <a:pt x="1381125" y="223838"/>
                  </a:cubicBezTo>
                  <a:cubicBezTo>
                    <a:pt x="1378711" y="223148"/>
                    <a:pt x="1376416" y="222066"/>
                    <a:pt x="1373981" y="221457"/>
                  </a:cubicBezTo>
                  <a:cubicBezTo>
                    <a:pt x="1364686" y="219133"/>
                    <a:pt x="1354829" y="218040"/>
                    <a:pt x="1345406" y="216694"/>
                  </a:cubicBezTo>
                  <a:cubicBezTo>
                    <a:pt x="1330732" y="211803"/>
                    <a:pt x="1345679" y="216312"/>
                    <a:pt x="1321593" y="211932"/>
                  </a:cubicBezTo>
                  <a:cubicBezTo>
                    <a:pt x="1318373" y="211346"/>
                    <a:pt x="1315330" y="209815"/>
                    <a:pt x="1312068" y="209550"/>
                  </a:cubicBezTo>
                  <a:cubicBezTo>
                    <a:pt x="1285912" y="207429"/>
                    <a:pt x="1233487" y="204788"/>
                    <a:pt x="1233487" y="204788"/>
                  </a:cubicBezTo>
                  <a:cubicBezTo>
                    <a:pt x="1230312" y="203994"/>
                    <a:pt x="1227157" y="203117"/>
                    <a:pt x="1223962" y="202407"/>
                  </a:cubicBezTo>
                  <a:cubicBezTo>
                    <a:pt x="1215233" y="200467"/>
                    <a:pt x="1210818" y="200130"/>
                    <a:pt x="1202531" y="197644"/>
                  </a:cubicBezTo>
                  <a:cubicBezTo>
                    <a:pt x="1197722" y="196202"/>
                    <a:pt x="1192733" y="195127"/>
                    <a:pt x="1188243" y="192882"/>
                  </a:cubicBezTo>
                  <a:cubicBezTo>
                    <a:pt x="1185068" y="191294"/>
                    <a:pt x="1182042" y="189365"/>
                    <a:pt x="1178718" y="188119"/>
                  </a:cubicBezTo>
                  <a:cubicBezTo>
                    <a:pt x="1175654" y="186970"/>
                    <a:pt x="1172328" y="186678"/>
                    <a:pt x="1169193" y="185738"/>
                  </a:cubicBezTo>
                  <a:cubicBezTo>
                    <a:pt x="1140206" y="177042"/>
                    <a:pt x="1167335" y="184082"/>
                    <a:pt x="1145381" y="178594"/>
                  </a:cubicBezTo>
                  <a:cubicBezTo>
                    <a:pt x="1140618" y="179388"/>
                    <a:pt x="1135921" y="180975"/>
                    <a:pt x="1131093" y="180975"/>
                  </a:cubicBezTo>
                  <a:cubicBezTo>
                    <a:pt x="1119944" y="180975"/>
                    <a:pt x="1112550" y="178721"/>
                    <a:pt x="1102518" y="176213"/>
                  </a:cubicBezTo>
                  <a:cubicBezTo>
                    <a:pt x="1100137" y="174625"/>
                    <a:pt x="1098005" y="172577"/>
                    <a:pt x="1095375" y="171450"/>
                  </a:cubicBezTo>
                  <a:cubicBezTo>
                    <a:pt x="1092367" y="170161"/>
                    <a:pt x="1088985" y="170009"/>
                    <a:pt x="1085850" y="169069"/>
                  </a:cubicBezTo>
                  <a:cubicBezTo>
                    <a:pt x="1081041" y="167627"/>
                    <a:pt x="1076325" y="165895"/>
                    <a:pt x="1071562" y="164307"/>
                  </a:cubicBezTo>
                  <a:lnTo>
                    <a:pt x="1064418" y="161925"/>
                  </a:lnTo>
                  <a:cubicBezTo>
                    <a:pt x="1062037" y="161131"/>
                    <a:pt x="1059363" y="160936"/>
                    <a:pt x="1057275" y="159544"/>
                  </a:cubicBezTo>
                  <a:cubicBezTo>
                    <a:pt x="1050103" y="154763"/>
                    <a:pt x="1049062" y="153643"/>
                    <a:pt x="1040606" y="150019"/>
                  </a:cubicBezTo>
                  <a:cubicBezTo>
                    <a:pt x="1038299" y="149030"/>
                    <a:pt x="1035843" y="148432"/>
                    <a:pt x="1033462" y="147638"/>
                  </a:cubicBezTo>
                  <a:cubicBezTo>
                    <a:pt x="1031081" y="146050"/>
                    <a:pt x="1028803" y="144295"/>
                    <a:pt x="1026318" y="142875"/>
                  </a:cubicBezTo>
                  <a:cubicBezTo>
                    <a:pt x="1023236" y="141114"/>
                    <a:pt x="1019681" y="140176"/>
                    <a:pt x="1016793" y="138113"/>
                  </a:cubicBezTo>
                  <a:cubicBezTo>
                    <a:pt x="1001185" y="126964"/>
                    <a:pt x="1017832" y="133696"/>
                    <a:pt x="1002506" y="128588"/>
                  </a:cubicBezTo>
                  <a:cubicBezTo>
                    <a:pt x="997743" y="125413"/>
                    <a:pt x="992797" y="122497"/>
                    <a:pt x="988218" y="119063"/>
                  </a:cubicBezTo>
                  <a:cubicBezTo>
                    <a:pt x="985043" y="116682"/>
                    <a:pt x="982059" y="114022"/>
                    <a:pt x="978693" y="111919"/>
                  </a:cubicBezTo>
                  <a:cubicBezTo>
                    <a:pt x="975683" y="110038"/>
                    <a:pt x="972178" y="109038"/>
                    <a:pt x="969168" y="107157"/>
                  </a:cubicBezTo>
                  <a:cubicBezTo>
                    <a:pt x="965802" y="105054"/>
                    <a:pt x="962894" y="102289"/>
                    <a:pt x="959643" y="100013"/>
                  </a:cubicBezTo>
                  <a:cubicBezTo>
                    <a:pt x="954954" y="96731"/>
                    <a:pt x="950118" y="93663"/>
                    <a:pt x="945356" y="90488"/>
                  </a:cubicBezTo>
                  <a:cubicBezTo>
                    <a:pt x="942975" y="88900"/>
                    <a:pt x="940236" y="87749"/>
                    <a:pt x="938212" y="85725"/>
                  </a:cubicBezTo>
                  <a:cubicBezTo>
                    <a:pt x="935831" y="83344"/>
                    <a:pt x="933870" y="80450"/>
                    <a:pt x="931068" y="78582"/>
                  </a:cubicBezTo>
                  <a:cubicBezTo>
                    <a:pt x="928980" y="77190"/>
                    <a:pt x="926170" y="77323"/>
                    <a:pt x="923925" y="76200"/>
                  </a:cubicBezTo>
                  <a:cubicBezTo>
                    <a:pt x="921365" y="74920"/>
                    <a:pt x="919341" y="72718"/>
                    <a:pt x="916781" y="71438"/>
                  </a:cubicBezTo>
                  <a:cubicBezTo>
                    <a:pt x="906417" y="66257"/>
                    <a:pt x="911674" y="72553"/>
                    <a:pt x="900112" y="64294"/>
                  </a:cubicBezTo>
                  <a:cubicBezTo>
                    <a:pt x="897372" y="62336"/>
                    <a:pt x="896111" y="58359"/>
                    <a:pt x="892968" y="57150"/>
                  </a:cubicBezTo>
                  <a:cubicBezTo>
                    <a:pt x="885413" y="54244"/>
                    <a:pt x="869156" y="52388"/>
                    <a:pt x="869156" y="52388"/>
                  </a:cubicBezTo>
                  <a:cubicBezTo>
                    <a:pt x="845293" y="42842"/>
                    <a:pt x="868225" y="51393"/>
                    <a:pt x="847725" y="45244"/>
                  </a:cubicBezTo>
                  <a:cubicBezTo>
                    <a:pt x="842916" y="43802"/>
                    <a:pt x="833437" y="40482"/>
                    <a:pt x="833437" y="40482"/>
                  </a:cubicBezTo>
                  <a:cubicBezTo>
                    <a:pt x="831056" y="38894"/>
                    <a:pt x="828973" y="36724"/>
                    <a:pt x="826293" y="35719"/>
                  </a:cubicBezTo>
                  <a:cubicBezTo>
                    <a:pt x="822503" y="34298"/>
                    <a:pt x="818338" y="34216"/>
                    <a:pt x="814387" y="33338"/>
                  </a:cubicBezTo>
                  <a:cubicBezTo>
                    <a:pt x="811192" y="32628"/>
                    <a:pt x="808019" y="31818"/>
                    <a:pt x="804862" y="30957"/>
                  </a:cubicBezTo>
                  <a:cubicBezTo>
                    <a:pt x="799287" y="29436"/>
                    <a:pt x="793768" y="27715"/>
                    <a:pt x="788193" y="26194"/>
                  </a:cubicBezTo>
                  <a:cubicBezTo>
                    <a:pt x="785036" y="25333"/>
                    <a:pt x="781815" y="24712"/>
                    <a:pt x="778668" y="23813"/>
                  </a:cubicBezTo>
                  <a:cubicBezTo>
                    <a:pt x="776255" y="23124"/>
                    <a:pt x="773960" y="22041"/>
                    <a:pt x="771525" y="21432"/>
                  </a:cubicBezTo>
                  <a:cubicBezTo>
                    <a:pt x="751892" y="16523"/>
                    <a:pt x="767197" y="21555"/>
                    <a:pt x="750093" y="16669"/>
                  </a:cubicBezTo>
                  <a:cubicBezTo>
                    <a:pt x="747680" y="15980"/>
                    <a:pt x="745257" y="15277"/>
                    <a:pt x="742950" y="14288"/>
                  </a:cubicBezTo>
                  <a:cubicBezTo>
                    <a:pt x="739687" y="12890"/>
                    <a:pt x="736838" y="10500"/>
                    <a:pt x="733425" y="9525"/>
                  </a:cubicBezTo>
                  <a:cubicBezTo>
                    <a:pt x="725642" y="7301"/>
                    <a:pt x="717625" y="5908"/>
                    <a:pt x="709612" y="4763"/>
                  </a:cubicBezTo>
                  <a:cubicBezTo>
                    <a:pt x="682698" y="919"/>
                    <a:pt x="698539" y="2813"/>
                    <a:pt x="661987" y="0"/>
                  </a:cubicBezTo>
                  <a:lnTo>
                    <a:pt x="490537" y="2382"/>
                  </a:lnTo>
                  <a:cubicBezTo>
                    <a:pt x="482481" y="2583"/>
                    <a:pt x="465890" y="5807"/>
                    <a:pt x="457200" y="7144"/>
                  </a:cubicBezTo>
                  <a:cubicBezTo>
                    <a:pt x="423649" y="12305"/>
                    <a:pt x="453931" y="6812"/>
                    <a:pt x="431006" y="11907"/>
                  </a:cubicBezTo>
                  <a:cubicBezTo>
                    <a:pt x="427055" y="12785"/>
                    <a:pt x="422992" y="13176"/>
                    <a:pt x="419100" y="14288"/>
                  </a:cubicBezTo>
                  <a:cubicBezTo>
                    <a:pt x="411859" y="16357"/>
                    <a:pt x="405052" y="19955"/>
                    <a:pt x="397668" y="21432"/>
                  </a:cubicBezTo>
                  <a:cubicBezTo>
                    <a:pt x="370647" y="26836"/>
                    <a:pt x="381709" y="24231"/>
                    <a:pt x="364331" y="28575"/>
                  </a:cubicBezTo>
                  <a:cubicBezTo>
                    <a:pt x="351679" y="37010"/>
                    <a:pt x="362759" y="30332"/>
                    <a:pt x="345281" y="38100"/>
                  </a:cubicBezTo>
                  <a:cubicBezTo>
                    <a:pt x="342037" y="39542"/>
                    <a:pt x="339000" y="41421"/>
                    <a:pt x="335756" y="42863"/>
                  </a:cubicBezTo>
                  <a:cubicBezTo>
                    <a:pt x="331850" y="44599"/>
                    <a:pt x="327586" y="45549"/>
                    <a:pt x="323850" y="47625"/>
                  </a:cubicBezTo>
                  <a:cubicBezTo>
                    <a:pt x="320381" y="49552"/>
                    <a:pt x="317554" y="52462"/>
                    <a:pt x="314325" y="54769"/>
                  </a:cubicBezTo>
                  <a:cubicBezTo>
                    <a:pt x="306470" y="60380"/>
                    <a:pt x="306960" y="59643"/>
                    <a:pt x="297656" y="64294"/>
                  </a:cubicBezTo>
                  <a:cubicBezTo>
                    <a:pt x="293687" y="68263"/>
                    <a:pt x="289945" y="72471"/>
                    <a:pt x="285750" y="76200"/>
                  </a:cubicBezTo>
                  <a:cubicBezTo>
                    <a:pt x="282784" y="78837"/>
                    <a:pt x="279031" y="80538"/>
                    <a:pt x="276225" y="83344"/>
                  </a:cubicBezTo>
                  <a:cubicBezTo>
                    <a:pt x="273419" y="86150"/>
                    <a:pt x="271664" y="89856"/>
                    <a:pt x="269081" y="92869"/>
                  </a:cubicBezTo>
                  <a:cubicBezTo>
                    <a:pt x="266889" y="95426"/>
                    <a:pt x="264093" y="97426"/>
                    <a:pt x="261937" y="100013"/>
                  </a:cubicBezTo>
                  <a:cubicBezTo>
                    <a:pt x="245368" y="119897"/>
                    <a:pt x="270894" y="93440"/>
                    <a:pt x="250031" y="114300"/>
                  </a:cubicBezTo>
                  <a:cubicBezTo>
                    <a:pt x="248376" y="119265"/>
                    <a:pt x="246158" y="127044"/>
                    <a:pt x="242887" y="130969"/>
                  </a:cubicBezTo>
                  <a:cubicBezTo>
                    <a:pt x="241055" y="133168"/>
                    <a:pt x="238124" y="134144"/>
                    <a:pt x="235743" y="135732"/>
                  </a:cubicBezTo>
                  <a:cubicBezTo>
                    <a:pt x="229077" y="144620"/>
                    <a:pt x="221901" y="153007"/>
                    <a:pt x="219075" y="164307"/>
                  </a:cubicBezTo>
                  <a:cubicBezTo>
                    <a:pt x="211615" y="194139"/>
                    <a:pt x="221155" y="157022"/>
                    <a:pt x="214312" y="180975"/>
                  </a:cubicBezTo>
                  <a:cubicBezTo>
                    <a:pt x="213413" y="184122"/>
                    <a:pt x="212725" y="187325"/>
                    <a:pt x="211931" y="190500"/>
                  </a:cubicBezTo>
                  <a:cubicBezTo>
                    <a:pt x="209776" y="220672"/>
                    <a:pt x="211135" y="216308"/>
                    <a:pt x="207168" y="238125"/>
                  </a:cubicBezTo>
                  <a:cubicBezTo>
                    <a:pt x="206635" y="241054"/>
                    <a:pt x="203755" y="255959"/>
                    <a:pt x="202406" y="259557"/>
                  </a:cubicBezTo>
                  <a:cubicBezTo>
                    <a:pt x="201160" y="262881"/>
                    <a:pt x="198961" y="265786"/>
                    <a:pt x="197643" y="269082"/>
                  </a:cubicBezTo>
                  <a:cubicBezTo>
                    <a:pt x="195779" y="273743"/>
                    <a:pt x="195126" y="278879"/>
                    <a:pt x="192881" y="283369"/>
                  </a:cubicBezTo>
                  <a:cubicBezTo>
                    <a:pt x="190321" y="288489"/>
                    <a:pt x="186531" y="292894"/>
                    <a:pt x="183356" y="297657"/>
                  </a:cubicBezTo>
                  <a:cubicBezTo>
                    <a:pt x="181769" y="300038"/>
                    <a:pt x="180310" y="302510"/>
                    <a:pt x="178593" y="304800"/>
                  </a:cubicBezTo>
                  <a:cubicBezTo>
                    <a:pt x="176212" y="307975"/>
                    <a:pt x="173553" y="310960"/>
                    <a:pt x="171450" y="314325"/>
                  </a:cubicBezTo>
                  <a:cubicBezTo>
                    <a:pt x="169569" y="317335"/>
                    <a:pt x="168980" y="321140"/>
                    <a:pt x="166687" y="323850"/>
                  </a:cubicBezTo>
                  <a:cubicBezTo>
                    <a:pt x="160161" y="331562"/>
                    <a:pt x="152400" y="338138"/>
                    <a:pt x="145256" y="345282"/>
                  </a:cubicBezTo>
                  <a:cubicBezTo>
                    <a:pt x="136522" y="354016"/>
                    <a:pt x="128003" y="363432"/>
                    <a:pt x="116681" y="369094"/>
                  </a:cubicBezTo>
                  <a:cubicBezTo>
                    <a:pt x="108303" y="373283"/>
                    <a:pt x="93619" y="380250"/>
                    <a:pt x="88106" y="385763"/>
                  </a:cubicBezTo>
                  <a:cubicBezTo>
                    <a:pt x="69647" y="404222"/>
                    <a:pt x="88377" y="387993"/>
                    <a:pt x="66675" y="400050"/>
                  </a:cubicBezTo>
                  <a:cubicBezTo>
                    <a:pt x="63206" y="401977"/>
                    <a:pt x="60452" y="404993"/>
                    <a:pt x="57150" y="407194"/>
                  </a:cubicBezTo>
                  <a:cubicBezTo>
                    <a:pt x="53299" y="409761"/>
                    <a:pt x="49212" y="411957"/>
                    <a:pt x="45243" y="414338"/>
                  </a:cubicBezTo>
                  <a:cubicBezTo>
                    <a:pt x="15825" y="451110"/>
                    <a:pt x="53382" y="406197"/>
                    <a:pt x="26193" y="433388"/>
                  </a:cubicBezTo>
                  <a:cubicBezTo>
                    <a:pt x="24169" y="435412"/>
                    <a:pt x="23094" y="438203"/>
                    <a:pt x="21431" y="440532"/>
                  </a:cubicBezTo>
                  <a:cubicBezTo>
                    <a:pt x="19124" y="443762"/>
                    <a:pt x="16668" y="446882"/>
                    <a:pt x="14287" y="450057"/>
                  </a:cubicBezTo>
                  <a:cubicBezTo>
                    <a:pt x="7464" y="484177"/>
                    <a:pt x="17002" y="441912"/>
                    <a:pt x="7143" y="471488"/>
                  </a:cubicBezTo>
                  <a:cubicBezTo>
                    <a:pt x="5863" y="475328"/>
                    <a:pt x="5377" y="479394"/>
                    <a:pt x="4762" y="483394"/>
                  </a:cubicBezTo>
                  <a:cubicBezTo>
                    <a:pt x="2450" y="498425"/>
                    <a:pt x="1376" y="513496"/>
                    <a:pt x="0" y="528638"/>
                  </a:cubicBezTo>
                  <a:cubicBezTo>
                    <a:pt x="811" y="550531"/>
                    <a:pt x="-751" y="582409"/>
                    <a:pt x="4762" y="607219"/>
                  </a:cubicBezTo>
                  <a:cubicBezTo>
                    <a:pt x="5306" y="609669"/>
                    <a:pt x="6349" y="611982"/>
                    <a:pt x="7143" y="614363"/>
                  </a:cubicBezTo>
                  <a:cubicBezTo>
                    <a:pt x="7937" y="619919"/>
                    <a:pt x="8671" y="625485"/>
                    <a:pt x="9525" y="631032"/>
                  </a:cubicBezTo>
                  <a:cubicBezTo>
                    <a:pt x="10880" y="639838"/>
                    <a:pt x="11795" y="646539"/>
                    <a:pt x="14287" y="654844"/>
                  </a:cubicBezTo>
                  <a:cubicBezTo>
                    <a:pt x="15730" y="659653"/>
                    <a:pt x="19050" y="669132"/>
                    <a:pt x="19050" y="669132"/>
                  </a:cubicBezTo>
                  <a:cubicBezTo>
                    <a:pt x="19844" y="673894"/>
                    <a:pt x="19904" y="678839"/>
                    <a:pt x="21431" y="683419"/>
                  </a:cubicBezTo>
                  <a:cubicBezTo>
                    <a:pt x="22336" y="686134"/>
                    <a:pt x="24676" y="688136"/>
                    <a:pt x="26193" y="690563"/>
                  </a:cubicBezTo>
                  <a:cubicBezTo>
                    <a:pt x="28646" y="694488"/>
                    <a:pt x="31267" y="698329"/>
                    <a:pt x="33337" y="702469"/>
                  </a:cubicBezTo>
                  <a:cubicBezTo>
                    <a:pt x="34460" y="704714"/>
                    <a:pt x="34595" y="707368"/>
                    <a:pt x="35718" y="709613"/>
                  </a:cubicBezTo>
                  <a:cubicBezTo>
                    <a:pt x="37788" y="713753"/>
                    <a:pt x="40947" y="717306"/>
                    <a:pt x="42862" y="721519"/>
                  </a:cubicBezTo>
                  <a:cubicBezTo>
                    <a:pt x="44940" y="726089"/>
                    <a:pt x="44840" y="731630"/>
                    <a:pt x="47625" y="735807"/>
                  </a:cubicBezTo>
                  <a:cubicBezTo>
                    <a:pt x="52303" y="742823"/>
                    <a:pt x="63117" y="759332"/>
                    <a:pt x="66675" y="762000"/>
                  </a:cubicBezTo>
                  <a:lnTo>
                    <a:pt x="76200" y="769144"/>
                  </a:lnTo>
                  <a:cubicBezTo>
                    <a:pt x="77787" y="771525"/>
                    <a:pt x="78938" y="774264"/>
                    <a:pt x="80962" y="776288"/>
                  </a:cubicBezTo>
                  <a:cubicBezTo>
                    <a:pt x="86620" y="781947"/>
                    <a:pt x="93415" y="786178"/>
                    <a:pt x="100012" y="790575"/>
                  </a:cubicBezTo>
                  <a:cubicBezTo>
                    <a:pt x="108136" y="802759"/>
                    <a:pt x="100489" y="793851"/>
                    <a:pt x="114300" y="802482"/>
                  </a:cubicBezTo>
                  <a:cubicBezTo>
                    <a:pt x="116451" y="803826"/>
                    <a:pt x="127492" y="812843"/>
                    <a:pt x="130968" y="814388"/>
                  </a:cubicBezTo>
                  <a:cubicBezTo>
                    <a:pt x="135556" y="816427"/>
                    <a:pt x="145256" y="819150"/>
                    <a:pt x="145256" y="819150"/>
                  </a:cubicBezTo>
                  <a:cubicBezTo>
                    <a:pt x="147637" y="821531"/>
                    <a:pt x="149660" y="824336"/>
                    <a:pt x="152400" y="826294"/>
                  </a:cubicBezTo>
                  <a:cubicBezTo>
                    <a:pt x="159106" y="831084"/>
                    <a:pt x="163778" y="831520"/>
                    <a:pt x="171450" y="833438"/>
                  </a:cubicBezTo>
                  <a:cubicBezTo>
                    <a:pt x="173831" y="835025"/>
                    <a:pt x="176264" y="836537"/>
                    <a:pt x="178593" y="838200"/>
                  </a:cubicBezTo>
                  <a:cubicBezTo>
                    <a:pt x="181823" y="840507"/>
                    <a:pt x="184672" y="843375"/>
                    <a:pt x="188118" y="845344"/>
                  </a:cubicBezTo>
                  <a:cubicBezTo>
                    <a:pt x="190297" y="846589"/>
                    <a:pt x="192955" y="846736"/>
                    <a:pt x="195262" y="847725"/>
                  </a:cubicBezTo>
                  <a:cubicBezTo>
                    <a:pt x="198525" y="849123"/>
                    <a:pt x="201705" y="850727"/>
                    <a:pt x="204787" y="852488"/>
                  </a:cubicBezTo>
                  <a:cubicBezTo>
                    <a:pt x="207272" y="853908"/>
                    <a:pt x="209371" y="855970"/>
                    <a:pt x="211931" y="857250"/>
                  </a:cubicBezTo>
                  <a:cubicBezTo>
                    <a:pt x="214176" y="858373"/>
                    <a:pt x="216725" y="858751"/>
                    <a:pt x="219075" y="859632"/>
                  </a:cubicBezTo>
                  <a:cubicBezTo>
                    <a:pt x="223450" y="861273"/>
                    <a:pt x="232717" y="865423"/>
                    <a:pt x="238125" y="866775"/>
                  </a:cubicBezTo>
                  <a:cubicBezTo>
                    <a:pt x="242051" y="867757"/>
                    <a:pt x="246062" y="868363"/>
                    <a:pt x="250031" y="869157"/>
                  </a:cubicBezTo>
                  <a:lnTo>
                    <a:pt x="378618" y="866775"/>
                  </a:lnTo>
                  <a:cubicBezTo>
                    <a:pt x="382897" y="866630"/>
                    <a:pt x="409314" y="859684"/>
                    <a:pt x="409575" y="859632"/>
                  </a:cubicBezTo>
                  <a:cubicBezTo>
                    <a:pt x="416365" y="858274"/>
                    <a:pt x="424287" y="856885"/>
                    <a:pt x="431006" y="854869"/>
                  </a:cubicBezTo>
                  <a:cubicBezTo>
                    <a:pt x="435814" y="853427"/>
                    <a:pt x="440531" y="851694"/>
                    <a:pt x="445293" y="850107"/>
                  </a:cubicBezTo>
                  <a:cubicBezTo>
                    <a:pt x="447674" y="849313"/>
                    <a:pt x="449961" y="848138"/>
                    <a:pt x="452437" y="847725"/>
                  </a:cubicBezTo>
                  <a:cubicBezTo>
                    <a:pt x="457200" y="846931"/>
                    <a:pt x="462004" y="846356"/>
                    <a:pt x="466725" y="845344"/>
                  </a:cubicBezTo>
                  <a:cubicBezTo>
                    <a:pt x="473125" y="843973"/>
                    <a:pt x="479295" y="841508"/>
                    <a:pt x="485775" y="840582"/>
                  </a:cubicBezTo>
                  <a:cubicBezTo>
                    <a:pt x="511122" y="836960"/>
                    <a:pt x="496854" y="838708"/>
                    <a:pt x="528637" y="835819"/>
                  </a:cubicBezTo>
                  <a:cubicBezTo>
                    <a:pt x="556557" y="828840"/>
                    <a:pt x="540182" y="831985"/>
                    <a:pt x="597693" y="835819"/>
                  </a:cubicBezTo>
                  <a:cubicBezTo>
                    <a:pt x="613612" y="836880"/>
                    <a:pt x="629581" y="837960"/>
                    <a:pt x="645318" y="840582"/>
                  </a:cubicBezTo>
                  <a:lnTo>
                    <a:pt x="659606" y="842963"/>
                  </a:lnTo>
                  <a:cubicBezTo>
                    <a:pt x="663588" y="843687"/>
                    <a:pt x="667512" y="844729"/>
                    <a:pt x="671512" y="845344"/>
                  </a:cubicBezTo>
                  <a:cubicBezTo>
                    <a:pt x="677837" y="846317"/>
                    <a:pt x="684237" y="846752"/>
                    <a:pt x="690562" y="847725"/>
                  </a:cubicBezTo>
                  <a:cubicBezTo>
                    <a:pt x="703951" y="849785"/>
                    <a:pt x="699937" y="849905"/>
                    <a:pt x="711993" y="852488"/>
                  </a:cubicBezTo>
                  <a:cubicBezTo>
                    <a:pt x="719908" y="854184"/>
                    <a:pt x="728127" y="854690"/>
                    <a:pt x="735806" y="857250"/>
                  </a:cubicBezTo>
                  <a:cubicBezTo>
                    <a:pt x="742950" y="859631"/>
                    <a:pt x="750246" y="861597"/>
                    <a:pt x="757237" y="864394"/>
                  </a:cubicBezTo>
                  <a:cubicBezTo>
                    <a:pt x="761206" y="865982"/>
                    <a:pt x="765019" y="868032"/>
                    <a:pt x="769143" y="869157"/>
                  </a:cubicBezTo>
                  <a:cubicBezTo>
                    <a:pt x="773801" y="870427"/>
                    <a:pt x="778696" y="870591"/>
                    <a:pt x="783431" y="871538"/>
                  </a:cubicBezTo>
                  <a:cubicBezTo>
                    <a:pt x="786640" y="872180"/>
                    <a:pt x="789809" y="873020"/>
                    <a:pt x="792956" y="873919"/>
                  </a:cubicBezTo>
                  <a:cubicBezTo>
                    <a:pt x="808230" y="878282"/>
                    <a:pt x="791591" y="875253"/>
                    <a:pt x="816768" y="881063"/>
                  </a:cubicBezTo>
                  <a:cubicBezTo>
                    <a:pt x="821473" y="882149"/>
                    <a:pt x="826343" y="882397"/>
                    <a:pt x="831056" y="883444"/>
                  </a:cubicBezTo>
                  <a:cubicBezTo>
                    <a:pt x="851220" y="887924"/>
                    <a:pt x="818507" y="884744"/>
                    <a:pt x="854868" y="888207"/>
                  </a:cubicBezTo>
                  <a:cubicBezTo>
                    <a:pt x="865959" y="889263"/>
                    <a:pt x="877101" y="889700"/>
                    <a:pt x="888206" y="890588"/>
                  </a:cubicBezTo>
                  <a:cubicBezTo>
                    <a:pt x="902115" y="891701"/>
                    <a:pt x="921626" y="893574"/>
                    <a:pt x="935831" y="895350"/>
                  </a:cubicBezTo>
                  <a:cubicBezTo>
                    <a:pt x="941400" y="896046"/>
                    <a:pt x="946944" y="896938"/>
                    <a:pt x="952500" y="897732"/>
                  </a:cubicBezTo>
                  <a:lnTo>
                    <a:pt x="1235868" y="895350"/>
                  </a:lnTo>
                  <a:cubicBezTo>
                    <a:pt x="1239140" y="895297"/>
                    <a:pt x="1242198" y="893679"/>
                    <a:pt x="1245393" y="892969"/>
                  </a:cubicBezTo>
                  <a:cubicBezTo>
                    <a:pt x="1249344" y="892091"/>
                    <a:pt x="1253349" y="891466"/>
                    <a:pt x="1257300" y="890588"/>
                  </a:cubicBezTo>
                  <a:cubicBezTo>
                    <a:pt x="1260495" y="889878"/>
                    <a:pt x="1263605" y="888793"/>
                    <a:pt x="1266825" y="888207"/>
                  </a:cubicBezTo>
                  <a:cubicBezTo>
                    <a:pt x="1272347" y="887203"/>
                    <a:pt x="1277957" y="886748"/>
                    <a:pt x="1283493" y="885825"/>
                  </a:cubicBezTo>
                  <a:cubicBezTo>
                    <a:pt x="1289388" y="884842"/>
                    <a:pt x="1298929" y="882776"/>
                    <a:pt x="1304925" y="881063"/>
                  </a:cubicBezTo>
                  <a:cubicBezTo>
                    <a:pt x="1307338" y="880374"/>
                    <a:pt x="1309718" y="879563"/>
                    <a:pt x="1312068" y="878682"/>
                  </a:cubicBezTo>
                  <a:cubicBezTo>
                    <a:pt x="1316071" y="877181"/>
                    <a:pt x="1319851" y="875044"/>
                    <a:pt x="1323975" y="873919"/>
                  </a:cubicBezTo>
                  <a:cubicBezTo>
                    <a:pt x="1328633" y="872649"/>
                    <a:pt x="1333500" y="872332"/>
                    <a:pt x="1338262" y="871538"/>
                  </a:cubicBezTo>
                  <a:cubicBezTo>
                    <a:pt x="1352007" y="862374"/>
                    <a:pt x="1338439" y="870515"/>
                    <a:pt x="1359693" y="862013"/>
                  </a:cubicBezTo>
                  <a:cubicBezTo>
                    <a:pt x="1362989" y="860695"/>
                    <a:pt x="1365922" y="858568"/>
                    <a:pt x="1369218" y="857250"/>
                  </a:cubicBezTo>
                  <a:cubicBezTo>
                    <a:pt x="1373879" y="855386"/>
                    <a:pt x="1378743" y="854075"/>
                    <a:pt x="1383506" y="852488"/>
                  </a:cubicBezTo>
                  <a:cubicBezTo>
                    <a:pt x="1385887" y="851694"/>
                    <a:pt x="1388405" y="851230"/>
                    <a:pt x="1390650" y="850107"/>
                  </a:cubicBezTo>
                  <a:cubicBezTo>
                    <a:pt x="1393825" y="848519"/>
                    <a:pt x="1396931" y="846786"/>
                    <a:pt x="1400175" y="845344"/>
                  </a:cubicBezTo>
                  <a:cubicBezTo>
                    <a:pt x="1415107" y="838707"/>
                    <a:pt x="1414180" y="841228"/>
                    <a:pt x="1431131" y="831057"/>
                  </a:cubicBezTo>
                  <a:cubicBezTo>
                    <a:pt x="1435100" y="828676"/>
                    <a:pt x="1439481" y="826876"/>
                    <a:pt x="1443037" y="823913"/>
                  </a:cubicBezTo>
                  <a:cubicBezTo>
                    <a:pt x="1456020" y="813093"/>
                    <a:pt x="1458270" y="809158"/>
                    <a:pt x="1466850" y="797719"/>
                  </a:cubicBezTo>
                  <a:cubicBezTo>
                    <a:pt x="1467644" y="795338"/>
                    <a:pt x="1467883" y="792693"/>
                    <a:pt x="1469231" y="790575"/>
                  </a:cubicBezTo>
                  <a:cubicBezTo>
                    <a:pt x="1473492" y="783878"/>
                    <a:pt x="1479968" y="778624"/>
                    <a:pt x="1483518" y="771525"/>
                  </a:cubicBezTo>
                  <a:cubicBezTo>
                    <a:pt x="1499025" y="740513"/>
                    <a:pt x="1481470" y="774145"/>
                    <a:pt x="1500187" y="742950"/>
                  </a:cubicBezTo>
                  <a:cubicBezTo>
                    <a:pt x="1502013" y="739906"/>
                    <a:pt x="1503189" y="736507"/>
                    <a:pt x="1504950" y="733425"/>
                  </a:cubicBezTo>
                  <a:cubicBezTo>
                    <a:pt x="1506370" y="730940"/>
                    <a:pt x="1508322" y="728783"/>
                    <a:pt x="1509712" y="726282"/>
                  </a:cubicBezTo>
                  <a:cubicBezTo>
                    <a:pt x="1512298" y="721627"/>
                    <a:pt x="1514116" y="716560"/>
                    <a:pt x="1516856" y="711994"/>
                  </a:cubicBezTo>
                  <a:cubicBezTo>
                    <a:pt x="1518898" y="708591"/>
                    <a:pt x="1521897" y="705835"/>
                    <a:pt x="1524000" y="702469"/>
                  </a:cubicBezTo>
                  <a:cubicBezTo>
                    <a:pt x="1525881" y="699459"/>
                    <a:pt x="1526973" y="696010"/>
                    <a:pt x="1528762" y="692944"/>
                  </a:cubicBezTo>
                  <a:cubicBezTo>
                    <a:pt x="1532535" y="686476"/>
                    <a:pt x="1540668" y="673894"/>
                    <a:pt x="1540668" y="673894"/>
                  </a:cubicBezTo>
                  <a:cubicBezTo>
                    <a:pt x="1545060" y="656330"/>
                    <a:pt x="1540340" y="672281"/>
                    <a:pt x="1547812" y="654844"/>
                  </a:cubicBezTo>
                  <a:cubicBezTo>
                    <a:pt x="1548801" y="652537"/>
                    <a:pt x="1549204" y="650007"/>
                    <a:pt x="1550193" y="647700"/>
                  </a:cubicBezTo>
                  <a:cubicBezTo>
                    <a:pt x="1553817" y="639243"/>
                    <a:pt x="1554936" y="638204"/>
                    <a:pt x="1559718" y="631032"/>
                  </a:cubicBezTo>
                  <a:lnTo>
                    <a:pt x="1564481" y="611982"/>
                  </a:lnTo>
                  <a:cubicBezTo>
                    <a:pt x="1565244" y="608931"/>
                    <a:pt x="1567535" y="598728"/>
                    <a:pt x="1569243" y="595313"/>
                  </a:cubicBezTo>
                  <a:cubicBezTo>
                    <a:pt x="1570523" y="592753"/>
                    <a:pt x="1572418" y="590550"/>
                    <a:pt x="1574006" y="588169"/>
                  </a:cubicBezTo>
                  <a:cubicBezTo>
                    <a:pt x="1574436" y="583869"/>
                    <a:pt x="1578768" y="541267"/>
                    <a:pt x="1578768" y="538163"/>
                  </a:cubicBezTo>
                  <a:cubicBezTo>
                    <a:pt x="1578768" y="521475"/>
                    <a:pt x="1577576" y="504802"/>
                    <a:pt x="1576387" y="488157"/>
                  </a:cubicBezTo>
                  <a:cubicBezTo>
                    <a:pt x="1574753" y="465282"/>
                    <a:pt x="1574662" y="478663"/>
                    <a:pt x="1571625" y="461963"/>
                  </a:cubicBezTo>
                  <a:cubicBezTo>
                    <a:pt x="1570621" y="456441"/>
                    <a:pt x="1570505" y="450763"/>
                    <a:pt x="1569243" y="445294"/>
                  </a:cubicBezTo>
                  <a:cubicBezTo>
                    <a:pt x="1562117" y="414415"/>
                    <a:pt x="1566854" y="442875"/>
                    <a:pt x="1562100" y="423863"/>
                  </a:cubicBezTo>
                  <a:cubicBezTo>
                    <a:pt x="1549388" y="373022"/>
                    <a:pt x="1564108" y="426041"/>
                    <a:pt x="1552575" y="395288"/>
                  </a:cubicBezTo>
                  <a:cubicBezTo>
                    <a:pt x="1551426" y="392224"/>
                    <a:pt x="1551657" y="388690"/>
                    <a:pt x="1550193" y="385763"/>
                  </a:cubicBezTo>
                  <a:cubicBezTo>
                    <a:pt x="1548418" y="382213"/>
                    <a:pt x="1545431" y="379413"/>
                    <a:pt x="1543050" y="376238"/>
                  </a:cubicBezTo>
                  <a:cubicBezTo>
                    <a:pt x="1537461" y="359475"/>
                    <a:pt x="1544738" y="380180"/>
                    <a:pt x="1535906" y="359569"/>
                  </a:cubicBezTo>
                  <a:cubicBezTo>
                    <a:pt x="1530182" y="346211"/>
                    <a:pt x="1537788" y="358695"/>
                    <a:pt x="1528762" y="342900"/>
                  </a:cubicBezTo>
                  <a:cubicBezTo>
                    <a:pt x="1527342" y="340415"/>
                    <a:pt x="1525280" y="338316"/>
                    <a:pt x="1524000" y="335757"/>
                  </a:cubicBezTo>
                  <a:cubicBezTo>
                    <a:pt x="1522877" y="333512"/>
                    <a:pt x="1522741" y="330858"/>
                    <a:pt x="1521618" y="328613"/>
                  </a:cubicBezTo>
                  <a:cubicBezTo>
                    <a:pt x="1520338" y="326053"/>
                    <a:pt x="1518136" y="324029"/>
                    <a:pt x="1516856" y="321469"/>
                  </a:cubicBezTo>
                  <a:cubicBezTo>
                    <a:pt x="1515734" y="319224"/>
                    <a:pt x="1515694" y="316519"/>
                    <a:pt x="1514475" y="314325"/>
                  </a:cubicBezTo>
                  <a:cubicBezTo>
                    <a:pt x="1511695" y="309322"/>
                    <a:pt x="1506760" y="305468"/>
                    <a:pt x="1504950" y="300038"/>
                  </a:cubicBezTo>
                  <a:cubicBezTo>
                    <a:pt x="1504156" y="297657"/>
                    <a:pt x="1503691" y="295139"/>
                    <a:pt x="1502568" y="292894"/>
                  </a:cubicBezTo>
                  <a:cubicBezTo>
                    <a:pt x="1499875" y="287507"/>
                    <a:pt x="1498600" y="296863"/>
                    <a:pt x="1497806" y="297657"/>
                  </a:cubicBezTo>
                  <a:close/>
                </a:path>
              </a:pathLst>
            </a:custGeom>
            <a:pattFill prst="zigZag">
              <a:fgClr>
                <a:srgbClr val="38BEE2">
                  <a:lumMod val="40000"/>
                  <a:lumOff val="60000"/>
                </a:srgbClr>
              </a:fgClr>
              <a:bgClr>
                <a:sysClr val="window" lastClr="FFFFFF"/>
              </a:bgClr>
            </a:patt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grpSp>
          <p:nvGrpSpPr>
            <p:cNvPr id="238" name="グループ化 237">
              <a:extLst>
                <a:ext uri="{FF2B5EF4-FFF2-40B4-BE49-F238E27FC236}">
                  <a16:creationId xmlns:a16="http://schemas.microsoft.com/office/drawing/2014/main" id="{D6EDC2AD-A87D-4EB6-B76A-2BE2AD9BD3B2}"/>
                </a:ext>
              </a:extLst>
            </p:cNvPr>
            <p:cNvGrpSpPr/>
            <p:nvPr/>
          </p:nvGrpSpPr>
          <p:grpSpPr>
            <a:xfrm>
              <a:off x="2967619" y="5505894"/>
              <a:ext cx="1851830" cy="1121565"/>
              <a:chOff x="2856959" y="5293255"/>
              <a:chExt cx="1851830" cy="1121565"/>
            </a:xfrm>
          </p:grpSpPr>
          <p:sp>
            <p:nvSpPr>
              <p:cNvPr id="239" name="テキスト ボックス 238">
                <a:extLst>
                  <a:ext uri="{FF2B5EF4-FFF2-40B4-BE49-F238E27FC236}">
                    <a16:creationId xmlns:a16="http://schemas.microsoft.com/office/drawing/2014/main" id="{198997F0-57FA-4E2E-973F-4B7161F81A04}"/>
                  </a:ext>
                </a:extLst>
              </p:cNvPr>
              <p:cNvSpPr txBox="1"/>
              <p:nvPr/>
            </p:nvSpPr>
            <p:spPr>
              <a:xfrm>
                <a:off x="2856959" y="5293255"/>
                <a:ext cx="1851830" cy="3877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defPPr>
                  <a:defRPr lang="ja-JP"/>
                </a:defPPr>
                <a:lvl1pPr algn="ctr">
                  <a:defRPr sz="1400" b="1"/>
                </a:lvl1pPr>
              </a:lstStyle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/>
                    <a:ea typeface="Meiryo UI"/>
                  </a:rPr>
                  <a:t>小河川を利用した</a:t>
                </a:r>
                <a:br>
                  <a:rPr kumimoji="1" lang="en-US" altLang="ja-JP" sz="14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/>
                    <a:ea typeface="Meiryo UI"/>
                  </a:rPr>
                </a:br>
                <a:r>
                  <a:rPr kumimoji="1" lang="ja-JP" alt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/>
                    <a:ea typeface="Meiryo UI"/>
                  </a:rPr>
                  <a:t>マイクロ水力発電</a:t>
                </a:r>
              </a:p>
            </p:txBody>
          </p:sp>
          <p:grpSp>
            <p:nvGrpSpPr>
              <p:cNvPr id="240" name="Group 32">
                <a:extLst>
                  <a:ext uri="{FF2B5EF4-FFF2-40B4-BE49-F238E27FC236}">
                    <a16:creationId xmlns:a16="http://schemas.microsoft.com/office/drawing/2014/main" id="{FCC36B0C-E57B-48F8-8B24-03208BF36888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3152675" y="5676137"/>
                <a:ext cx="819975" cy="738683"/>
                <a:chOff x="3259" y="2257"/>
                <a:chExt cx="232" cy="209"/>
              </a:xfrm>
              <a:solidFill>
                <a:srgbClr val="009C89"/>
              </a:solidFill>
            </p:grpSpPr>
            <p:sp>
              <p:nvSpPr>
                <p:cNvPr id="242" name="Freeform 34">
                  <a:extLst>
                    <a:ext uri="{FF2B5EF4-FFF2-40B4-BE49-F238E27FC236}">
                      <a16:creationId xmlns:a16="http://schemas.microsoft.com/office/drawing/2014/main" id="{EB9F7378-EA57-47D8-9F67-CB049BD98D0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259" y="2277"/>
                  <a:ext cx="195" cy="189"/>
                </a:xfrm>
                <a:custGeom>
                  <a:avLst/>
                  <a:gdLst>
                    <a:gd name="T0" fmla="*/ 137 w 175"/>
                    <a:gd name="T1" fmla="*/ 162 h 175"/>
                    <a:gd name="T2" fmla="*/ 141 w 175"/>
                    <a:gd name="T3" fmla="*/ 136 h 175"/>
                    <a:gd name="T4" fmla="*/ 164 w 175"/>
                    <a:gd name="T5" fmla="*/ 79 h 175"/>
                    <a:gd name="T6" fmla="*/ 141 w 175"/>
                    <a:gd name="T7" fmla="*/ 23 h 175"/>
                    <a:gd name="T8" fmla="*/ 28 w 175"/>
                    <a:gd name="T9" fmla="*/ 23 h 175"/>
                    <a:gd name="T10" fmla="*/ 28 w 175"/>
                    <a:gd name="T11" fmla="*/ 136 h 175"/>
                    <a:gd name="T12" fmla="*/ 69 w 175"/>
                    <a:gd name="T13" fmla="*/ 158 h 175"/>
                    <a:gd name="T14" fmla="*/ 2 w 175"/>
                    <a:gd name="T15" fmla="*/ 165 h 175"/>
                    <a:gd name="T16" fmla="*/ 45 w 175"/>
                    <a:gd name="T17" fmla="*/ 169 h 175"/>
                    <a:gd name="T18" fmla="*/ 98 w 175"/>
                    <a:gd name="T19" fmla="*/ 169 h 175"/>
                    <a:gd name="T20" fmla="*/ 172 w 175"/>
                    <a:gd name="T21" fmla="*/ 169 h 175"/>
                    <a:gd name="T22" fmla="*/ 98 w 175"/>
                    <a:gd name="T23" fmla="*/ 69 h 175"/>
                    <a:gd name="T24" fmla="*/ 100 w 175"/>
                    <a:gd name="T25" fmla="*/ 76 h 175"/>
                    <a:gd name="T26" fmla="*/ 87 w 175"/>
                    <a:gd name="T27" fmla="*/ 44 h 175"/>
                    <a:gd name="T28" fmla="*/ 100 w 175"/>
                    <a:gd name="T29" fmla="*/ 96 h 175"/>
                    <a:gd name="T30" fmla="*/ 108 w 175"/>
                    <a:gd name="T31" fmla="*/ 106 h 175"/>
                    <a:gd name="T32" fmla="*/ 100 w 175"/>
                    <a:gd name="T33" fmla="*/ 111 h 175"/>
                    <a:gd name="T34" fmla="*/ 35 w 175"/>
                    <a:gd name="T35" fmla="*/ 134 h 175"/>
                    <a:gd name="T36" fmla="*/ 39 w 175"/>
                    <a:gd name="T37" fmla="*/ 121 h 175"/>
                    <a:gd name="T38" fmla="*/ 23 w 175"/>
                    <a:gd name="T39" fmla="*/ 82 h 175"/>
                    <a:gd name="T40" fmla="*/ 11 w 175"/>
                    <a:gd name="T41" fmla="*/ 76 h 175"/>
                    <a:gd name="T42" fmla="*/ 41 w 175"/>
                    <a:gd name="T43" fmla="*/ 39 h 175"/>
                    <a:gd name="T44" fmla="*/ 35 w 175"/>
                    <a:gd name="T45" fmla="*/ 25 h 175"/>
                    <a:gd name="T46" fmla="*/ 84 w 175"/>
                    <a:gd name="T47" fmla="*/ 21 h 175"/>
                    <a:gd name="T48" fmla="*/ 134 w 175"/>
                    <a:gd name="T49" fmla="*/ 25 h 175"/>
                    <a:gd name="T50" fmla="*/ 128 w 175"/>
                    <a:gd name="T51" fmla="*/ 39 h 175"/>
                    <a:gd name="T52" fmla="*/ 158 w 175"/>
                    <a:gd name="T53" fmla="*/ 76 h 175"/>
                    <a:gd name="T54" fmla="*/ 146 w 175"/>
                    <a:gd name="T55" fmla="*/ 82 h 175"/>
                    <a:gd name="T56" fmla="*/ 130 w 175"/>
                    <a:gd name="T57" fmla="*/ 121 h 175"/>
                    <a:gd name="T58" fmla="*/ 134 w 175"/>
                    <a:gd name="T59" fmla="*/ 134 h 175"/>
                    <a:gd name="T60" fmla="*/ 109 w 175"/>
                    <a:gd name="T61" fmla="*/ 113 h 175"/>
                    <a:gd name="T62" fmla="*/ 126 w 175"/>
                    <a:gd name="T63" fmla="*/ 79 h 175"/>
                    <a:gd name="T64" fmla="*/ 112 w 175"/>
                    <a:gd name="T65" fmla="*/ 49 h 175"/>
                    <a:gd name="T66" fmla="*/ 59 w 175"/>
                    <a:gd name="T67" fmla="*/ 46 h 175"/>
                    <a:gd name="T68" fmla="*/ 54 w 175"/>
                    <a:gd name="T69" fmla="*/ 109 h 175"/>
                    <a:gd name="T70" fmla="*/ 69 w 175"/>
                    <a:gd name="T71" fmla="*/ 119 h 175"/>
                    <a:gd name="T72" fmla="*/ 56 w 175"/>
                    <a:gd name="T73" fmla="*/ 102 h 175"/>
                    <a:gd name="T74" fmla="*/ 69 w 175"/>
                    <a:gd name="T75" fmla="*/ 89 h 175"/>
                    <a:gd name="T76" fmla="*/ 69 w 175"/>
                    <a:gd name="T77" fmla="*/ 112 h 175"/>
                    <a:gd name="T78" fmla="*/ 48 w 175"/>
                    <a:gd name="T79" fmla="*/ 76 h 175"/>
                    <a:gd name="T80" fmla="*/ 69 w 175"/>
                    <a:gd name="T81" fmla="*/ 76 h 175"/>
                    <a:gd name="T82" fmla="*/ 80 w 175"/>
                    <a:gd name="T83" fmla="*/ 44 h 175"/>
                    <a:gd name="T84" fmla="*/ 65 w 175"/>
                    <a:gd name="T85" fmla="*/ 49 h 175"/>
                    <a:gd name="T86" fmla="*/ 75 w 175"/>
                    <a:gd name="T87" fmla="*/ 152 h 175"/>
                    <a:gd name="T88" fmla="*/ 75 w 175"/>
                    <a:gd name="T89" fmla="*/ 92 h 175"/>
                    <a:gd name="T90" fmla="*/ 75 w 175"/>
                    <a:gd name="T91" fmla="*/ 77 h 175"/>
                    <a:gd name="T92" fmla="*/ 80 w 175"/>
                    <a:gd name="T93" fmla="*/ 69 h 175"/>
                    <a:gd name="T94" fmla="*/ 87 w 175"/>
                    <a:gd name="T95" fmla="*/ 68 h 175"/>
                    <a:gd name="T96" fmla="*/ 94 w 175"/>
                    <a:gd name="T97" fmla="*/ 76 h 175"/>
                    <a:gd name="T98" fmla="*/ 94 w 175"/>
                    <a:gd name="T99" fmla="*/ 87 h 175"/>
                    <a:gd name="T100" fmla="*/ 94 w 175"/>
                    <a:gd name="T101" fmla="*/ 120 h 175"/>
                    <a:gd name="T102" fmla="*/ 94 w 175"/>
                    <a:gd name="T103" fmla="*/ 162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175" h="175">
                      <a:moveTo>
                        <a:pt x="174" y="164"/>
                      </a:moveTo>
                      <a:cubicBezTo>
                        <a:pt x="173" y="162"/>
                        <a:pt x="171" y="161"/>
                        <a:pt x="169" y="162"/>
                      </a:cubicBezTo>
                      <a:cubicBezTo>
                        <a:pt x="160" y="166"/>
                        <a:pt x="145" y="166"/>
                        <a:pt x="137" y="162"/>
                      </a:cubicBezTo>
                      <a:cubicBezTo>
                        <a:pt x="127" y="158"/>
                        <a:pt x="112" y="157"/>
                        <a:pt x="100" y="160"/>
                      </a:cubicBezTo>
                      <a:cubicBezTo>
                        <a:pt x="100" y="158"/>
                        <a:pt x="100" y="158"/>
                        <a:pt x="100" y="158"/>
                      </a:cubicBezTo>
                      <a:cubicBezTo>
                        <a:pt x="116" y="154"/>
                        <a:pt x="130" y="147"/>
                        <a:pt x="141" y="136"/>
                      </a:cubicBezTo>
                      <a:cubicBezTo>
                        <a:pt x="141" y="136"/>
                        <a:pt x="141" y="136"/>
                        <a:pt x="141" y="136"/>
                      </a:cubicBezTo>
                      <a:cubicBezTo>
                        <a:pt x="141" y="136"/>
                        <a:pt x="141" y="136"/>
                        <a:pt x="141" y="136"/>
                      </a:cubicBezTo>
                      <a:cubicBezTo>
                        <a:pt x="155" y="121"/>
                        <a:pt x="164" y="101"/>
                        <a:pt x="164" y="79"/>
                      </a:cubicBezTo>
                      <a:cubicBezTo>
                        <a:pt x="164" y="57"/>
                        <a:pt x="155" y="38"/>
                        <a:pt x="141" y="23"/>
                      </a:cubicBezTo>
                      <a:cubicBezTo>
                        <a:pt x="141" y="23"/>
                        <a:pt x="141" y="23"/>
                        <a:pt x="141" y="23"/>
                      </a:cubicBezTo>
                      <a:cubicBezTo>
                        <a:pt x="141" y="23"/>
                        <a:pt x="141" y="23"/>
                        <a:pt x="141" y="23"/>
                      </a:cubicBezTo>
                      <a:cubicBezTo>
                        <a:pt x="126" y="8"/>
                        <a:pt x="106" y="0"/>
                        <a:pt x="84" y="0"/>
                      </a:cubicBezTo>
                      <a:cubicBezTo>
                        <a:pt x="63" y="0"/>
                        <a:pt x="43" y="8"/>
                        <a:pt x="28" y="23"/>
                      </a:cubicBezTo>
                      <a:cubicBezTo>
                        <a:pt x="28" y="23"/>
                        <a:pt x="28" y="23"/>
                        <a:pt x="28" y="23"/>
                      </a:cubicBezTo>
                      <a:cubicBezTo>
                        <a:pt x="28" y="23"/>
                        <a:pt x="28" y="23"/>
                        <a:pt x="28" y="23"/>
                      </a:cubicBezTo>
                      <a:cubicBezTo>
                        <a:pt x="14" y="38"/>
                        <a:pt x="5" y="57"/>
                        <a:pt x="5" y="79"/>
                      </a:cubicBezTo>
                      <a:cubicBezTo>
                        <a:pt x="5" y="101"/>
                        <a:pt x="14" y="121"/>
                        <a:pt x="28" y="136"/>
                      </a:cubicBezTo>
                      <a:cubicBezTo>
                        <a:pt x="28" y="136"/>
                        <a:pt x="28" y="136"/>
                        <a:pt x="28" y="136"/>
                      </a:cubicBezTo>
                      <a:cubicBezTo>
                        <a:pt x="28" y="136"/>
                        <a:pt x="28" y="136"/>
                        <a:pt x="28" y="136"/>
                      </a:cubicBezTo>
                      <a:cubicBezTo>
                        <a:pt x="39" y="147"/>
                        <a:pt x="53" y="154"/>
                        <a:pt x="69" y="158"/>
                      </a:cubicBezTo>
                      <a:cubicBezTo>
                        <a:pt x="69" y="166"/>
                        <a:pt x="69" y="166"/>
                        <a:pt x="69" y="166"/>
                      </a:cubicBezTo>
                      <a:cubicBezTo>
                        <a:pt x="62" y="165"/>
                        <a:pt x="55" y="164"/>
                        <a:pt x="48" y="161"/>
                      </a:cubicBezTo>
                      <a:cubicBezTo>
                        <a:pt x="23" y="151"/>
                        <a:pt x="3" y="164"/>
                        <a:pt x="2" y="165"/>
                      </a:cubicBezTo>
                      <a:cubicBezTo>
                        <a:pt x="1" y="166"/>
                        <a:pt x="0" y="168"/>
                        <a:pt x="1" y="170"/>
                      </a:cubicBezTo>
                      <a:cubicBezTo>
                        <a:pt x="3" y="172"/>
                        <a:pt x="5" y="172"/>
                        <a:pt x="7" y="171"/>
                      </a:cubicBezTo>
                      <a:cubicBezTo>
                        <a:pt x="8" y="171"/>
                        <a:pt x="24" y="160"/>
                        <a:pt x="45" y="169"/>
                      </a:cubicBezTo>
                      <a:cubicBezTo>
                        <a:pt x="54" y="172"/>
                        <a:pt x="62" y="173"/>
                        <a:pt x="69" y="174"/>
                      </a:cubicBezTo>
                      <a:cubicBezTo>
                        <a:pt x="70" y="174"/>
                        <a:pt x="71" y="174"/>
                        <a:pt x="72" y="174"/>
                      </a:cubicBezTo>
                      <a:cubicBezTo>
                        <a:pt x="85" y="174"/>
                        <a:pt x="95" y="170"/>
                        <a:pt x="98" y="169"/>
                      </a:cubicBezTo>
                      <a:cubicBezTo>
                        <a:pt x="99" y="169"/>
                        <a:pt x="100" y="168"/>
                        <a:pt x="100" y="168"/>
                      </a:cubicBezTo>
                      <a:cubicBezTo>
                        <a:pt x="111" y="165"/>
                        <a:pt x="125" y="165"/>
                        <a:pt x="134" y="169"/>
                      </a:cubicBezTo>
                      <a:cubicBezTo>
                        <a:pt x="144" y="174"/>
                        <a:pt x="161" y="175"/>
                        <a:pt x="172" y="169"/>
                      </a:cubicBezTo>
                      <a:cubicBezTo>
                        <a:pt x="174" y="168"/>
                        <a:pt x="175" y="166"/>
                        <a:pt x="174" y="164"/>
                      </a:cubicBezTo>
                      <a:close/>
                      <a:moveTo>
                        <a:pt x="100" y="76"/>
                      </a:moveTo>
                      <a:cubicBezTo>
                        <a:pt x="100" y="73"/>
                        <a:pt x="99" y="71"/>
                        <a:pt x="98" y="69"/>
                      </a:cubicBezTo>
                      <a:cubicBezTo>
                        <a:pt x="110" y="56"/>
                        <a:pt x="110" y="56"/>
                        <a:pt x="110" y="56"/>
                      </a:cubicBezTo>
                      <a:cubicBezTo>
                        <a:pt x="115" y="61"/>
                        <a:pt x="119" y="68"/>
                        <a:pt x="119" y="76"/>
                      </a:cubicBezTo>
                      <a:lnTo>
                        <a:pt x="100" y="76"/>
                      </a:lnTo>
                      <a:close/>
                      <a:moveTo>
                        <a:pt x="93" y="64"/>
                      </a:moveTo>
                      <a:cubicBezTo>
                        <a:pt x="91" y="63"/>
                        <a:pt x="89" y="62"/>
                        <a:pt x="87" y="62"/>
                      </a:cubicBezTo>
                      <a:cubicBezTo>
                        <a:pt x="87" y="44"/>
                        <a:pt x="87" y="44"/>
                        <a:pt x="87" y="44"/>
                      </a:cubicBezTo>
                      <a:cubicBezTo>
                        <a:pt x="94" y="44"/>
                        <a:pt x="100" y="47"/>
                        <a:pt x="106" y="51"/>
                      </a:cubicBezTo>
                      <a:lnTo>
                        <a:pt x="93" y="64"/>
                      </a:lnTo>
                      <a:close/>
                      <a:moveTo>
                        <a:pt x="100" y="96"/>
                      </a:moveTo>
                      <a:cubicBezTo>
                        <a:pt x="100" y="82"/>
                        <a:pt x="100" y="82"/>
                        <a:pt x="100" y="82"/>
                      </a:cubicBezTo>
                      <a:cubicBezTo>
                        <a:pt x="119" y="82"/>
                        <a:pt x="119" y="82"/>
                        <a:pt x="119" y="82"/>
                      </a:cubicBezTo>
                      <a:cubicBezTo>
                        <a:pt x="118" y="92"/>
                        <a:pt x="114" y="100"/>
                        <a:pt x="108" y="106"/>
                      </a:cubicBezTo>
                      <a:lnTo>
                        <a:pt x="100" y="96"/>
                      </a:lnTo>
                      <a:close/>
                      <a:moveTo>
                        <a:pt x="103" y="109"/>
                      </a:moveTo>
                      <a:cubicBezTo>
                        <a:pt x="102" y="110"/>
                        <a:pt x="101" y="111"/>
                        <a:pt x="100" y="111"/>
                      </a:cubicBezTo>
                      <a:cubicBezTo>
                        <a:pt x="100" y="106"/>
                        <a:pt x="100" y="106"/>
                        <a:pt x="100" y="106"/>
                      </a:cubicBezTo>
                      <a:lnTo>
                        <a:pt x="103" y="109"/>
                      </a:lnTo>
                      <a:close/>
                      <a:moveTo>
                        <a:pt x="35" y="134"/>
                      </a:moveTo>
                      <a:cubicBezTo>
                        <a:pt x="43" y="125"/>
                        <a:pt x="43" y="125"/>
                        <a:pt x="43" y="125"/>
                      </a:cubicBezTo>
                      <a:cubicBezTo>
                        <a:pt x="44" y="124"/>
                        <a:pt x="44" y="122"/>
                        <a:pt x="43" y="121"/>
                      </a:cubicBezTo>
                      <a:cubicBezTo>
                        <a:pt x="42" y="120"/>
                        <a:pt x="40" y="120"/>
                        <a:pt x="39" y="121"/>
                      </a:cubicBezTo>
                      <a:cubicBezTo>
                        <a:pt x="30" y="129"/>
                        <a:pt x="30" y="129"/>
                        <a:pt x="30" y="129"/>
                      </a:cubicBezTo>
                      <a:cubicBezTo>
                        <a:pt x="19" y="117"/>
                        <a:pt x="12" y="100"/>
                        <a:pt x="11" y="82"/>
                      </a:cubicBezTo>
                      <a:cubicBezTo>
                        <a:pt x="23" y="82"/>
                        <a:pt x="23" y="82"/>
                        <a:pt x="23" y="82"/>
                      </a:cubicBezTo>
                      <a:cubicBezTo>
                        <a:pt x="24" y="82"/>
                        <a:pt x="26" y="81"/>
                        <a:pt x="26" y="79"/>
                      </a:cubicBezTo>
                      <a:cubicBezTo>
                        <a:pt x="26" y="78"/>
                        <a:pt x="24" y="76"/>
                        <a:pt x="23" y="76"/>
                      </a:cubicBezTo>
                      <a:cubicBezTo>
                        <a:pt x="11" y="76"/>
                        <a:pt x="11" y="76"/>
                        <a:pt x="11" y="76"/>
                      </a:cubicBezTo>
                      <a:cubicBezTo>
                        <a:pt x="12" y="58"/>
                        <a:pt x="19" y="42"/>
                        <a:pt x="30" y="30"/>
                      </a:cubicBezTo>
                      <a:cubicBezTo>
                        <a:pt x="39" y="38"/>
                        <a:pt x="39" y="38"/>
                        <a:pt x="39" y="38"/>
                      </a:cubicBezTo>
                      <a:cubicBezTo>
                        <a:pt x="39" y="38"/>
                        <a:pt x="40" y="39"/>
                        <a:pt x="41" y="39"/>
                      </a:cubicBezTo>
                      <a:cubicBezTo>
                        <a:pt x="42" y="39"/>
                        <a:pt x="42" y="38"/>
                        <a:pt x="43" y="38"/>
                      </a:cubicBezTo>
                      <a:cubicBezTo>
                        <a:pt x="44" y="37"/>
                        <a:pt x="44" y="35"/>
                        <a:pt x="43" y="33"/>
                      </a:cubicBezTo>
                      <a:cubicBezTo>
                        <a:pt x="35" y="25"/>
                        <a:pt x="35" y="25"/>
                        <a:pt x="35" y="25"/>
                      </a:cubicBezTo>
                      <a:cubicBezTo>
                        <a:pt x="47" y="14"/>
                        <a:pt x="63" y="7"/>
                        <a:pt x="81" y="6"/>
                      </a:cubicBezTo>
                      <a:cubicBezTo>
                        <a:pt x="81" y="18"/>
                        <a:pt x="81" y="18"/>
                        <a:pt x="81" y="18"/>
                      </a:cubicBezTo>
                      <a:cubicBezTo>
                        <a:pt x="81" y="19"/>
                        <a:pt x="83" y="21"/>
                        <a:pt x="84" y="21"/>
                      </a:cubicBezTo>
                      <a:cubicBezTo>
                        <a:pt x="86" y="21"/>
                        <a:pt x="88" y="19"/>
                        <a:pt x="88" y="18"/>
                      </a:cubicBezTo>
                      <a:cubicBezTo>
                        <a:pt x="88" y="6"/>
                        <a:pt x="88" y="6"/>
                        <a:pt x="88" y="6"/>
                      </a:cubicBezTo>
                      <a:cubicBezTo>
                        <a:pt x="106" y="7"/>
                        <a:pt x="122" y="14"/>
                        <a:pt x="134" y="25"/>
                      </a:cubicBezTo>
                      <a:cubicBezTo>
                        <a:pt x="126" y="33"/>
                        <a:pt x="126" y="33"/>
                        <a:pt x="126" y="33"/>
                      </a:cubicBezTo>
                      <a:cubicBezTo>
                        <a:pt x="125" y="35"/>
                        <a:pt x="125" y="37"/>
                        <a:pt x="126" y="38"/>
                      </a:cubicBezTo>
                      <a:cubicBezTo>
                        <a:pt x="127" y="38"/>
                        <a:pt x="127" y="39"/>
                        <a:pt x="128" y="39"/>
                      </a:cubicBezTo>
                      <a:cubicBezTo>
                        <a:pt x="129" y="39"/>
                        <a:pt x="130" y="38"/>
                        <a:pt x="130" y="38"/>
                      </a:cubicBezTo>
                      <a:cubicBezTo>
                        <a:pt x="139" y="30"/>
                        <a:pt x="139" y="30"/>
                        <a:pt x="139" y="30"/>
                      </a:cubicBezTo>
                      <a:cubicBezTo>
                        <a:pt x="150" y="42"/>
                        <a:pt x="157" y="58"/>
                        <a:pt x="158" y="76"/>
                      </a:cubicBezTo>
                      <a:cubicBezTo>
                        <a:pt x="146" y="76"/>
                        <a:pt x="146" y="76"/>
                        <a:pt x="146" y="76"/>
                      </a:cubicBezTo>
                      <a:cubicBezTo>
                        <a:pt x="145" y="76"/>
                        <a:pt x="143" y="78"/>
                        <a:pt x="143" y="79"/>
                      </a:cubicBezTo>
                      <a:cubicBezTo>
                        <a:pt x="143" y="81"/>
                        <a:pt x="145" y="82"/>
                        <a:pt x="146" y="82"/>
                      </a:cubicBezTo>
                      <a:cubicBezTo>
                        <a:pt x="158" y="82"/>
                        <a:pt x="158" y="82"/>
                        <a:pt x="158" y="82"/>
                      </a:cubicBezTo>
                      <a:cubicBezTo>
                        <a:pt x="157" y="100"/>
                        <a:pt x="150" y="117"/>
                        <a:pt x="139" y="129"/>
                      </a:cubicBezTo>
                      <a:cubicBezTo>
                        <a:pt x="130" y="121"/>
                        <a:pt x="130" y="121"/>
                        <a:pt x="130" y="121"/>
                      </a:cubicBezTo>
                      <a:cubicBezTo>
                        <a:pt x="129" y="120"/>
                        <a:pt x="127" y="120"/>
                        <a:pt x="126" y="121"/>
                      </a:cubicBezTo>
                      <a:cubicBezTo>
                        <a:pt x="125" y="122"/>
                        <a:pt x="125" y="124"/>
                        <a:pt x="126" y="125"/>
                      </a:cubicBezTo>
                      <a:cubicBezTo>
                        <a:pt x="134" y="134"/>
                        <a:pt x="134" y="134"/>
                        <a:pt x="134" y="134"/>
                      </a:cubicBezTo>
                      <a:cubicBezTo>
                        <a:pt x="125" y="142"/>
                        <a:pt x="113" y="148"/>
                        <a:pt x="100" y="151"/>
                      </a:cubicBezTo>
                      <a:cubicBezTo>
                        <a:pt x="100" y="118"/>
                        <a:pt x="100" y="118"/>
                        <a:pt x="100" y="118"/>
                      </a:cubicBezTo>
                      <a:cubicBezTo>
                        <a:pt x="104" y="117"/>
                        <a:pt x="106" y="115"/>
                        <a:pt x="109" y="113"/>
                      </a:cubicBezTo>
                      <a:cubicBezTo>
                        <a:pt x="109" y="113"/>
                        <a:pt x="109" y="113"/>
                        <a:pt x="109" y="113"/>
                      </a:cubicBezTo>
                      <a:cubicBezTo>
                        <a:pt x="109" y="113"/>
                        <a:pt x="109" y="112"/>
                        <a:pt x="110" y="112"/>
                      </a:cubicBezTo>
                      <a:cubicBezTo>
                        <a:pt x="119" y="105"/>
                        <a:pt x="126" y="93"/>
                        <a:pt x="126" y="79"/>
                      </a:cubicBezTo>
                      <a:cubicBezTo>
                        <a:pt x="126" y="67"/>
                        <a:pt x="121" y="57"/>
                        <a:pt x="113" y="49"/>
                      </a:cubicBezTo>
                      <a:cubicBezTo>
                        <a:pt x="113" y="49"/>
                        <a:pt x="113" y="49"/>
                        <a:pt x="113" y="49"/>
                      </a:cubicBezTo>
                      <a:cubicBezTo>
                        <a:pt x="113" y="49"/>
                        <a:pt x="112" y="49"/>
                        <a:pt x="112" y="49"/>
                      </a:cubicBezTo>
                      <a:cubicBezTo>
                        <a:pt x="105" y="42"/>
                        <a:pt x="95" y="37"/>
                        <a:pt x="84" y="37"/>
                      </a:cubicBezTo>
                      <a:cubicBezTo>
                        <a:pt x="74" y="37"/>
                        <a:pt x="66" y="40"/>
                        <a:pt x="59" y="46"/>
                      </a:cubicBezTo>
                      <a:cubicBezTo>
                        <a:pt x="59" y="46"/>
                        <a:pt x="59" y="46"/>
                        <a:pt x="59" y="46"/>
                      </a:cubicBezTo>
                      <a:cubicBezTo>
                        <a:pt x="59" y="46"/>
                        <a:pt x="59" y="46"/>
                        <a:pt x="58" y="46"/>
                      </a:cubicBezTo>
                      <a:cubicBezTo>
                        <a:pt x="48" y="53"/>
                        <a:pt x="41" y="66"/>
                        <a:pt x="41" y="79"/>
                      </a:cubicBezTo>
                      <a:cubicBezTo>
                        <a:pt x="41" y="91"/>
                        <a:pt x="46" y="101"/>
                        <a:pt x="54" y="109"/>
                      </a:cubicBezTo>
                      <a:cubicBezTo>
                        <a:pt x="54" y="109"/>
                        <a:pt x="54" y="109"/>
                        <a:pt x="54" y="109"/>
                      </a:cubicBezTo>
                      <a:cubicBezTo>
                        <a:pt x="54" y="109"/>
                        <a:pt x="54" y="109"/>
                        <a:pt x="54" y="109"/>
                      </a:cubicBezTo>
                      <a:cubicBezTo>
                        <a:pt x="58" y="113"/>
                        <a:pt x="63" y="116"/>
                        <a:pt x="69" y="119"/>
                      </a:cubicBezTo>
                      <a:cubicBezTo>
                        <a:pt x="69" y="151"/>
                        <a:pt x="69" y="151"/>
                        <a:pt x="69" y="151"/>
                      </a:cubicBezTo>
                      <a:cubicBezTo>
                        <a:pt x="56" y="148"/>
                        <a:pt x="44" y="142"/>
                        <a:pt x="35" y="134"/>
                      </a:cubicBezTo>
                      <a:close/>
                      <a:moveTo>
                        <a:pt x="56" y="102"/>
                      </a:moveTo>
                      <a:cubicBezTo>
                        <a:pt x="51" y="97"/>
                        <a:pt x="49" y="90"/>
                        <a:pt x="48" y="82"/>
                      </a:cubicBezTo>
                      <a:cubicBezTo>
                        <a:pt x="69" y="82"/>
                        <a:pt x="69" y="82"/>
                        <a:pt x="69" y="82"/>
                      </a:cubicBezTo>
                      <a:cubicBezTo>
                        <a:pt x="69" y="89"/>
                        <a:pt x="69" y="89"/>
                        <a:pt x="69" y="89"/>
                      </a:cubicBezTo>
                      <a:lnTo>
                        <a:pt x="56" y="102"/>
                      </a:lnTo>
                      <a:close/>
                      <a:moveTo>
                        <a:pt x="69" y="98"/>
                      </a:moveTo>
                      <a:cubicBezTo>
                        <a:pt x="69" y="112"/>
                        <a:pt x="69" y="112"/>
                        <a:pt x="69" y="112"/>
                      </a:cubicBezTo>
                      <a:cubicBezTo>
                        <a:pt x="66" y="110"/>
                        <a:pt x="63" y="109"/>
                        <a:pt x="60" y="107"/>
                      </a:cubicBezTo>
                      <a:lnTo>
                        <a:pt x="69" y="98"/>
                      </a:lnTo>
                      <a:close/>
                      <a:moveTo>
                        <a:pt x="48" y="76"/>
                      </a:moveTo>
                      <a:cubicBezTo>
                        <a:pt x="49" y="67"/>
                        <a:pt x="53" y="58"/>
                        <a:pt x="60" y="53"/>
                      </a:cubicBezTo>
                      <a:cubicBezTo>
                        <a:pt x="72" y="68"/>
                        <a:pt x="72" y="68"/>
                        <a:pt x="72" y="68"/>
                      </a:cubicBezTo>
                      <a:cubicBezTo>
                        <a:pt x="70" y="70"/>
                        <a:pt x="69" y="73"/>
                        <a:pt x="69" y="76"/>
                      </a:cubicBezTo>
                      <a:lnTo>
                        <a:pt x="48" y="76"/>
                      </a:lnTo>
                      <a:close/>
                      <a:moveTo>
                        <a:pt x="65" y="49"/>
                      </a:moveTo>
                      <a:cubicBezTo>
                        <a:pt x="70" y="46"/>
                        <a:pt x="75" y="44"/>
                        <a:pt x="80" y="44"/>
                      </a:cubicBezTo>
                      <a:cubicBezTo>
                        <a:pt x="80" y="62"/>
                        <a:pt x="80" y="62"/>
                        <a:pt x="80" y="62"/>
                      </a:cubicBezTo>
                      <a:cubicBezTo>
                        <a:pt x="79" y="62"/>
                        <a:pt x="78" y="63"/>
                        <a:pt x="76" y="64"/>
                      </a:cubicBezTo>
                      <a:lnTo>
                        <a:pt x="65" y="49"/>
                      </a:lnTo>
                      <a:close/>
                      <a:moveTo>
                        <a:pt x="75" y="166"/>
                      </a:moveTo>
                      <a:cubicBezTo>
                        <a:pt x="75" y="159"/>
                        <a:pt x="75" y="159"/>
                        <a:pt x="75" y="159"/>
                      </a:cubicBezTo>
                      <a:cubicBezTo>
                        <a:pt x="75" y="152"/>
                        <a:pt x="75" y="152"/>
                        <a:pt x="75" y="152"/>
                      </a:cubicBezTo>
                      <a:cubicBezTo>
                        <a:pt x="75" y="121"/>
                        <a:pt x="75" y="121"/>
                        <a:pt x="75" y="121"/>
                      </a:cubicBezTo>
                      <a:cubicBezTo>
                        <a:pt x="75" y="114"/>
                        <a:pt x="75" y="114"/>
                        <a:pt x="75" y="114"/>
                      </a:cubicBezTo>
                      <a:cubicBezTo>
                        <a:pt x="75" y="92"/>
                        <a:pt x="75" y="92"/>
                        <a:pt x="75" y="92"/>
                      </a:cubicBezTo>
                      <a:cubicBezTo>
                        <a:pt x="75" y="83"/>
                        <a:pt x="75" y="83"/>
                        <a:pt x="75" y="83"/>
                      </a:cubicBezTo>
                      <a:cubicBezTo>
                        <a:pt x="75" y="82"/>
                        <a:pt x="75" y="82"/>
                        <a:pt x="75" y="82"/>
                      </a:cubicBezTo>
                      <a:cubicBezTo>
                        <a:pt x="75" y="77"/>
                        <a:pt x="75" y="77"/>
                        <a:pt x="75" y="77"/>
                      </a:cubicBezTo>
                      <a:cubicBezTo>
                        <a:pt x="75" y="77"/>
                        <a:pt x="75" y="77"/>
                        <a:pt x="75" y="76"/>
                      </a:cubicBezTo>
                      <a:cubicBezTo>
                        <a:pt x="75" y="75"/>
                        <a:pt x="75" y="74"/>
                        <a:pt x="76" y="73"/>
                      </a:cubicBezTo>
                      <a:cubicBezTo>
                        <a:pt x="77" y="71"/>
                        <a:pt x="78" y="70"/>
                        <a:pt x="80" y="69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68"/>
                        <a:pt x="83" y="68"/>
                        <a:pt x="84" y="68"/>
                      </a:cubicBezTo>
                      <a:cubicBezTo>
                        <a:pt x="85" y="68"/>
                        <a:pt x="86" y="68"/>
                        <a:pt x="87" y="68"/>
                      </a:cubicBezTo>
                      <a:cubicBezTo>
                        <a:pt x="87" y="68"/>
                        <a:pt x="88" y="68"/>
                        <a:pt x="89" y="69"/>
                      </a:cubicBezTo>
                      <a:cubicBezTo>
                        <a:pt x="91" y="70"/>
                        <a:pt x="92" y="71"/>
                        <a:pt x="93" y="73"/>
                      </a:cubicBezTo>
                      <a:cubicBezTo>
                        <a:pt x="94" y="74"/>
                        <a:pt x="94" y="75"/>
                        <a:pt x="94" y="76"/>
                      </a:cubicBezTo>
                      <a:cubicBezTo>
                        <a:pt x="94" y="77"/>
                        <a:pt x="94" y="77"/>
                        <a:pt x="94" y="77"/>
                      </a:cubicBezTo>
                      <a:cubicBezTo>
                        <a:pt x="94" y="82"/>
                        <a:pt x="94" y="82"/>
                        <a:pt x="94" y="82"/>
                      </a:cubicBezTo>
                      <a:cubicBezTo>
                        <a:pt x="94" y="87"/>
                        <a:pt x="94" y="87"/>
                        <a:pt x="94" y="87"/>
                      </a:cubicBezTo>
                      <a:cubicBezTo>
                        <a:pt x="94" y="98"/>
                        <a:pt x="94" y="98"/>
                        <a:pt x="94" y="98"/>
                      </a:cubicBezTo>
                      <a:cubicBezTo>
                        <a:pt x="94" y="114"/>
                        <a:pt x="94" y="114"/>
                        <a:pt x="94" y="114"/>
                      </a:cubicBezTo>
                      <a:cubicBezTo>
                        <a:pt x="94" y="120"/>
                        <a:pt x="94" y="120"/>
                        <a:pt x="94" y="120"/>
                      </a:cubicBezTo>
                      <a:cubicBezTo>
                        <a:pt x="94" y="152"/>
                        <a:pt x="94" y="152"/>
                        <a:pt x="94" y="152"/>
                      </a:cubicBezTo>
                      <a:cubicBezTo>
                        <a:pt x="94" y="159"/>
                        <a:pt x="94" y="159"/>
                        <a:pt x="94" y="159"/>
                      </a:cubicBezTo>
                      <a:cubicBezTo>
                        <a:pt x="94" y="162"/>
                        <a:pt x="94" y="162"/>
                        <a:pt x="94" y="162"/>
                      </a:cubicBezTo>
                      <a:cubicBezTo>
                        <a:pt x="91" y="163"/>
                        <a:pt x="84" y="165"/>
                        <a:pt x="75" y="16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/>
                    <a:ea typeface="Meiryo UI"/>
                  </a:endParaRPr>
                </a:p>
              </p:txBody>
            </p:sp>
            <p:sp>
              <p:nvSpPr>
                <p:cNvPr id="243" name="Freeform 35">
                  <a:extLst>
                    <a:ext uri="{FF2B5EF4-FFF2-40B4-BE49-F238E27FC236}">
                      <a16:creationId xmlns:a16="http://schemas.microsoft.com/office/drawing/2014/main" id="{70F6ABEC-4CC4-4359-9F0F-BBAF394E4B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39" y="2257"/>
                  <a:ext cx="52" cy="108"/>
                </a:xfrm>
                <a:custGeom>
                  <a:avLst/>
                  <a:gdLst>
                    <a:gd name="T0" fmla="*/ 2 w 46"/>
                    <a:gd name="T1" fmla="*/ 51 h 92"/>
                    <a:gd name="T2" fmla="*/ 19 w 46"/>
                    <a:gd name="T3" fmla="*/ 57 h 92"/>
                    <a:gd name="T4" fmla="*/ 12 w 46"/>
                    <a:gd name="T5" fmla="*/ 89 h 92"/>
                    <a:gd name="T6" fmla="*/ 15 w 46"/>
                    <a:gd name="T7" fmla="*/ 90 h 92"/>
                    <a:gd name="T8" fmla="*/ 44 w 46"/>
                    <a:gd name="T9" fmla="*/ 47 h 92"/>
                    <a:gd name="T10" fmla="*/ 43 w 46"/>
                    <a:gd name="T11" fmla="*/ 42 h 92"/>
                    <a:gd name="T12" fmla="*/ 31 w 46"/>
                    <a:gd name="T13" fmla="*/ 35 h 92"/>
                    <a:gd name="T14" fmla="*/ 43 w 46"/>
                    <a:gd name="T15" fmla="*/ 3 h 92"/>
                    <a:gd name="T16" fmla="*/ 39 w 46"/>
                    <a:gd name="T17" fmla="*/ 1 h 92"/>
                    <a:gd name="T18" fmla="*/ 1 w 46"/>
                    <a:gd name="T19" fmla="*/ 47 h 92"/>
                    <a:gd name="T20" fmla="*/ 2 w 46"/>
                    <a:gd name="T21" fmla="*/ 51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46" h="92">
                      <a:moveTo>
                        <a:pt x="2" y="51"/>
                      </a:moveTo>
                      <a:cubicBezTo>
                        <a:pt x="19" y="57"/>
                        <a:pt x="19" y="57"/>
                        <a:pt x="19" y="57"/>
                      </a:cubicBezTo>
                      <a:cubicBezTo>
                        <a:pt x="12" y="89"/>
                        <a:pt x="12" y="89"/>
                        <a:pt x="12" y="89"/>
                      </a:cubicBezTo>
                      <a:cubicBezTo>
                        <a:pt x="11" y="91"/>
                        <a:pt x="14" y="92"/>
                        <a:pt x="15" y="90"/>
                      </a:cubicBezTo>
                      <a:cubicBezTo>
                        <a:pt x="44" y="47"/>
                        <a:pt x="44" y="47"/>
                        <a:pt x="44" y="47"/>
                      </a:cubicBezTo>
                      <a:cubicBezTo>
                        <a:pt x="46" y="45"/>
                        <a:pt x="45" y="43"/>
                        <a:pt x="43" y="42"/>
                      </a:cubicBezTo>
                      <a:cubicBezTo>
                        <a:pt x="31" y="35"/>
                        <a:pt x="31" y="35"/>
                        <a:pt x="31" y="35"/>
                      </a:cubicBezTo>
                      <a:cubicBezTo>
                        <a:pt x="43" y="3"/>
                        <a:pt x="43" y="3"/>
                        <a:pt x="43" y="3"/>
                      </a:cubicBezTo>
                      <a:cubicBezTo>
                        <a:pt x="44" y="1"/>
                        <a:pt x="41" y="0"/>
                        <a:pt x="39" y="1"/>
                      </a:cubicBezTo>
                      <a:cubicBezTo>
                        <a:pt x="1" y="47"/>
                        <a:pt x="1" y="47"/>
                        <a:pt x="1" y="47"/>
                      </a:cubicBezTo>
                      <a:cubicBezTo>
                        <a:pt x="0" y="48"/>
                        <a:pt x="0" y="50"/>
                        <a:pt x="2" y="5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/>
                    <a:ea typeface="Meiryo UI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3169287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回路">
  <a:themeElements>
    <a:clrScheme name="回路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回路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路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8A451F4C-A3A1-4FF3-AEA5-AE3EFF175B0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009F5EF-575C-40E7-A9C5-EC1F2A5548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8775A23-75CA-4614-9647-C9B2CE742CA2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metadata/properties"/>
    <ds:schemaRef ds:uri="16c05727-aa75-4e4a-9b5f-8a80a1165891"/>
    <ds:schemaRef ds:uri="71af3243-3dd4-4a8d-8c0d-dd76da1f02a5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回路</Template>
  <TotalTime>0</TotalTime>
  <Words>227</Words>
  <Application>Microsoft Office PowerPoint</Application>
  <PresentationFormat>ワイド画面</PresentationFormat>
  <Paragraphs>36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2" baseType="lpstr">
      <vt:lpstr>ＤＦ平成ゴシック体W5</vt:lpstr>
      <vt:lpstr>ＤＨＰ平成ゴシックW5</vt:lpstr>
      <vt:lpstr>HG丸ｺﾞｼｯｸM-PRO</vt:lpstr>
      <vt:lpstr>Meiryo UI</vt:lpstr>
      <vt:lpstr>メイリオ</vt:lpstr>
      <vt:lpstr>Arial</vt:lpstr>
      <vt:lpstr>Calibri</vt:lpstr>
      <vt:lpstr>Tw Cen MT</vt:lpstr>
      <vt:lpstr>回路</vt:lpstr>
      <vt:lpstr>２０５０年ゼロカーボンシティ への挑戦</vt:lpstr>
      <vt:lpstr>脱炭素社会実現への挑戦</vt:lpstr>
      <vt:lpstr>ゼロカーボンの実現に向けて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2023-02-01T08:02:59Z</dcterms:created>
  <dcterms:modified xsi:type="dcterms:W3CDTF">2023-02-28T06:01:22Z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